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6"/>
  </p:notesMasterIdLst>
  <p:sldIdLst>
    <p:sldId id="256" r:id="rId2"/>
    <p:sldId id="257" r:id="rId3"/>
    <p:sldId id="258" r:id="rId4"/>
    <p:sldId id="305" r:id="rId5"/>
    <p:sldId id="306" r:id="rId6"/>
    <p:sldId id="307" r:id="rId7"/>
    <p:sldId id="269" r:id="rId8"/>
    <p:sldId id="308" r:id="rId9"/>
    <p:sldId id="271" r:id="rId10"/>
    <p:sldId id="270" r:id="rId11"/>
    <p:sldId id="309" r:id="rId12"/>
    <p:sldId id="272" r:id="rId13"/>
    <p:sldId id="273" r:id="rId14"/>
    <p:sldId id="274" r:id="rId15"/>
    <p:sldId id="320" r:id="rId16"/>
    <p:sldId id="322" r:id="rId17"/>
    <p:sldId id="323" r:id="rId18"/>
    <p:sldId id="278" r:id="rId19"/>
    <p:sldId id="282" r:id="rId20"/>
    <p:sldId id="275" r:id="rId21"/>
    <p:sldId id="295" r:id="rId22"/>
    <p:sldId id="276" r:id="rId23"/>
    <p:sldId id="259" r:id="rId24"/>
    <p:sldId id="294" r:id="rId25"/>
    <p:sldId id="279" r:id="rId26"/>
    <p:sldId id="288" r:id="rId27"/>
    <p:sldId id="280" r:id="rId28"/>
    <p:sldId id="292" r:id="rId29"/>
    <p:sldId id="296" r:id="rId30"/>
    <p:sldId id="281" r:id="rId31"/>
    <p:sldId id="263" r:id="rId32"/>
    <p:sldId id="297" r:id="rId33"/>
    <p:sldId id="310" r:id="rId34"/>
    <p:sldId id="298" r:id="rId35"/>
    <p:sldId id="299" r:id="rId36"/>
    <p:sldId id="313" r:id="rId37"/>
    <p:sldId id="319" r:id="rId38"/>
    <p:sldId id="300" r:id="rId39"/>
    <p:sldId id="311" r:id="rId40"/>
    <p:sldId id="314" r:id="rId41"/>
    <p:sldId id="315" r:id="rId42"/>
    <p:sldId id="316" r:id="rId43"/>
    <p:sldId id="317" r:id="rId44"/>
    <p:sldId id="318" r:id="rId45"/>
  </p:sldIdLst>
  <p:sldSz cx="18288000" cy="10287000"/>
  <p:notesSz cx="6858000" cy="9144000"/>
  <p:embeddedFontLst>
    <p:embeddedFont>
      <p:font typeface="Noto Sans Black" panose="020B0600070205080204" charset="-128"/>
      <p:regular r:id="rId47"/>
    </p:embeddedFont>
    <p:embeddedFont>
      <p:font typeface="Calibri" panose="020F0502020204030204" pitchFamily="34" charset="0"/>
      <p:regular r:id="rId48"/>
      <p:bold r:id="rId49"/>
      <p:italic r:id="rId50"/>
      <p:boldItalic r:id="rId51"/>
    </p:embeddedFont>
    <p:embeddedFont>
      <p:font typeface="Cooper Hewitt Heavy" panose="020B0600070205080204" charset="0"/>
      <p:regular r:id="rId52"/>
    </p:embeddedFont>
    <p:embeddedFont>
      <p:font typeface="游ゴシック" panose="020B0400000000000000" pitchFamily="50" charset="-128"/>
      <p:regular r:id="rId53"/>
      <p:bold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CDE5"/>
    <a:srgbClr val="BFBFBF"/>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26" d="100"/>
          <a:sy n="26" d="100"/>
        </p:scale>
        <p:origin x="48" y="4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ムライ　マユウ" userId="4e97f0d3-ddb5-421e-a0ca-b853b40cae95" providerId="ADAL" clId="{0EADE8DC-3448-4EF1-AC46-47049915AE4B}"/>
    <pc:docChg chg="undo redo custSel addSld delSld modSld sldOrd">
      <pc:chgData name="ムライ　マユウ" userId="4e97f0d3-ddb5-421e-a0ca-b853b40cae95" providerId="ADAL" clId="{0EADE8DC-3448-4EF1-AC46-47049915AE4B}" dt="2023-07-05T03:08:17.060" v="2492" actId="1076"/>
      <pc:docMkLst>
        <pc:docMk/>
      </pc:docMkLst>
      <pc:sldChg chg="modSp mod">
        <pc:chgData name="ムライ　マユウ" userId="4e97f0d3-ddb5-421e-a0ca-b853b40cae95" providerId="ADAL" clId="{0EADE8DC-3448-4EF1-AC46-47049915AE4B}" dt="2023-07-04T15:32:27.929" v="1741" actId="20577"/>
        <pc:sldMkLst>
          <pc:docMk/>
          <pc:sldMk cId="0" sldId="257"/>
        </pc:sldMkLst>
        <pc:spChg chg="mod">
          <ac:chgData name="ムライ　マユウ" userId="4e97f0d3-ddb5-421e-a0ca-b853b40cae95" providerId="ADAL" clId="{0EADE8DC-3448-4EF1-AC46-47049915AE4B}" dt="2023-07-04T15:32:27.929" v="1741" actId="20577"/>
          <ac:spMkLst>
            <pc:docMk/>
            <pc:sldMk cId="0" sldId="257"/>
            <ac:spMk id="23" creationId="{00000000-0000-0000-0000-000000000000}"/>
          </ac:spMkLst>
        </pc:spChg>
      </pc:sldChg>
      <pc:sldChg chg="modSp">
        <pc:chgData name="ムライ　マユウ" userId="4e97f0d3-ddb5-421e-a0ca-b853b40cae95" providerId="ADAL" clId="{0EADE8DC-3448-4EF1-AC46-47049915AE4B}" dt="2023-07-05T00:22:03.676" v="1792" actId="1035"/>
        <pc:sldMkLst>
          <pc:docMk/>
          <pc:sldMk cId="3995913027" sldId="271"/>
        </pc:sldMkLst>
        <pc:picChg chg="mod">
          <ac:chgData name="ムライ　マユウ" userId="4e97f0d3-ddb5-421e-a0ca-b853b40cae95" providerId="ADAL" clId="{0EADE8DC-3448-4EF1-AC46-47049915AE4B}" dt="2023-07-05T00:22:03.676" v="1792" actId="1035"/>
          <ac:picMkLst>
            <pc:docMk/>
            <pc:sldMk cId="3995913027" sldId="271"/>
            <ac:picMk id="1026" creationId="{254EE014-C7FF-DA53-0E88-2B803FD047E3}"/>
          </ac:picMkLst>
        </pc:picChg>
      </pc:sldChg>
      <pc:sldChg chg="addSp modSp mod modNotesTx">
        <pc:chgData name="ムライ　マユウ" userId="4e97f0d3-ddb5-421e-a0ca-b853b40cae95" providerId="ADAL" clId="{0EADE8DC-3448-4EF1-AC46-47049915AE4B}" dt="2023-07-05T03:08:17.060" v="2492" actId="1076"/>
        <pc:sldMkLst>
          <pc:docMk/>
          <pc:sldMk cId="614969199" sldId="279"/>
        </pc:sldMkLst>
        <pc:spChg chg="add mod">
          <ac:chgData name="ムライ　マユウ" userId="4e97f0d3-ddb5-421e-a0ca-b853b40cae95" providerId="ADAL" clId="{0EADE8DC-3448-4EF1-AC46-47049915AE4B}" dt="2023-07-05T03:08:17.060" v="2492" actId="1076"/>
          <ac:spMkLst>
            <pc:docMk/>
            <pc:sldMk cId="614969199" sldId="279"/>
            <ac:spMk id="7" creationId="{667EBB37-D0FF-76E5-3C78-0EDCE73250DD}"/>
          </ac:spMkLst>
        </pc:spChg>
        <pc:spChg chg="add mod">
          <ac:chgData name="ムライ　マユウ" userId="4e97f0d3-ddb5-421e-a0ca-b853b40cae95" providerId="ADAL" clId="{0EADE8DC-3448-4EF1-AC46-47049915AE4B}" dt="2023-07-05T00:52:36.922" v="2223"/>
          <ac:spMkLst>
            <pc:docMk/>
            <pc:sldMk cId="614969199" sldId="279"/>
            <ac:spMk id="9" creationId="{76DE70BC-633F-F6FD-D8B8-9053FCFC7CF8}"/>
          </ac:spMkLst>
        </pc:spChg>
        <pc:spChg chg="add mod">
          <ac:chgData name="ムライ　マユウ" userId="4e97f0d3-ddb5-421e-a0ca-b853b40cae95" providerId="ADAL" clId="{0EADE8DC-3448-4EF1-AC46-47049915AE4B}" dt="2023-07-05T00:52:36.922" v="2223"/>
          <ac:spMkLst>
            <pc:docMk/>
            <pc:sldMk cId="614969199" sldId="279"/>
            <ac:spMk id="10" creationId="{31EB184E-0465-9E0C-ADFB-288D86A1016E}"/>
          </ac:spMkLst>
        </pc:spChg>
        <pc:spChg chg="add mod">
          <ac:chgData name="ムライ　マユウ" userId="4e97f0d3-ddb5-421e-a0ca-b853b40cae95" providerId="ADAL" clId="{0EADE8DC-3448-4EF1-AC46-47049915AE4B}" dt="2023-07-05T00:52:36.922" v="2223"/>
          <ac:spMkLst>
            <pc:docMk/>
            <pc:sldMk cId="614969199" sldId="279"/>
            <ac:spMk id="11" creationId="{366803DF-34E7-0CFD-CB91-82C09B314B67}"/>
          </ac:spMkLst>
        </pc:spChg>
        <pc:spChg chg="add mod">
          <ac:chgData name="ムライ　マユウ" userId="4e97f0d3-ddb5-421e-a0ca-b853b40cae95" providerId="ADAL" clId="{0EADE8DC-3448-4EF1-AC46-47049915AE4B}" dt="2023-07-05T03:07:31.525" v="2491" actId="1076"/>
          <ac:spMkLst>
            <pc:docMk/>
            <pc:sldMk cId="614969199" sldId="279"/>
            <ac:spMk id="12" creationId="{52C8A24E-AA2A-5B46-61EF-3A90A4F4F77F}"/>
          </ac:spMkLst>
        </pc:spChg>
        <pc:spChg chg="add mod">
          <ac:chgData name="ムライ　マユウ" userId="4e97f0d3-ddb5-421e-a0ca-b853b40cae95" providerId="ADAL" clId="{0EADE8DC-3448-4EF1-AC46-47049915AE4B}" dt="2023-07-05T03:07:31.525" v="2491" actId="1076"/>
          <ac:spMkLst>
            <pc:docMk/>
            <pc:sldMk cId="614969199" sldId="279"/>
            <ac:spMk id="13" creationId="{661DCBBE-8A00-44AA-73C6-F41E8F308DD6}"/>
          </ac:spMkLst>
        </pc:spChg>
      </pc:sldChg>
      <pc:sldChg chg="addSp delSp modSp mod">
        <pc:chgData name="ムライ　マユウ" userId="4e97f0d3-ddb5-421e-a0ca-b853b40cae95" providerId="ADAL" clId="{0EADE8DC-3448-4EF1-AC46-47049915AE4B}" dt="2023-07-05T01:31:00.762" v="2471" actId="207"/>
        <pc:sldMkLst>
          <pc:docMk/>
          <pc:sldMk cId="3983266114" sldId="280"/>
        </pc:sldMkLst>
        <pc:spChg chg="mod">
          <ac:chgData name="ムライ　マユウ" userId="4e97f0d3-ddb5-421e-a0ca-b853b40cae95" providerId="ADAL" clId="{0EADE8DC-3448-4EF1-AC46-47049915AE4B}" dt="2023-07-04T15:28:07.288" v="1689" actId="1076"/>
          <ac:spMkLst>
            <pc:docMk/>
            <pc:sldMk cId="3983266114" sldId="280"/>
            <ac:spMk id="5" creationId="{3E910574-D26C-E9AE-D694-86F3D197F17B}"/>
          </ac:spMkLst>
        </pc:spChg>
        <pc:spChg chg="add del mod">
          <ac:chgData name="ムライ　マユウ" userId="4e97f0d3-ddb5-421e-a0ca-b853b40cae95" providerId="ADAL" clId="{0EADE8DC-3448-4EF1-AC46-47049915AE4B}" dt="2023-07-04T15:26:53.833" v="1638" actId="478"/>
          <ac:spMkLst>
            <pc:docMk/>
            <pc:sldMk cId="3983266114" sldId="280"/>
            <ac:spMk id="7" creationId="{78C7287E-C684-8479-84EF-EA2E5E114E96}"/>
          </ac:spMkLst>
        </pc:spChg>
        <pc:spChg chg="add mod">
          <ac:chgData name="ムライ　マユウ" userId="4e97f0d3-ddb5-421e-a0ca-b853b40cae95" providerId="ADAL" clId="{0EADE8DC-3448-4EF1-AC46-47049915AE4B}" dt="2023-07-05T01:31:00.762" v="2471" actId="207"/>
          <ac:spMkLst>
            <pc:docMk/>
            <pc:sldMk cId="3983266114" sldId="280"/>
            <ac:spMk id="9" creationId="{3210B3BF-CC63-806F-009A-C8E14BC86A46}"/>
          </ac:spMkLst>
        </pc:spChg>
        <pc:spChg chg="add mod">
          <ac:chgData name="ムライ　マユウ" userId="4e97f0d3-ddb5-421e-a0ca-b853b40cae95" providerId="ADAL" clId="{0EADE8DC-3448-4EF1-AC46-47049915AE4B}" dt="2023-07-04T15:28:57.456" v="1729" actId="1076"/>
          <ac:spMkLst>
            <pc:docMk/>
            <pc:sldMk cId="3983266114" sldId="280"/>
            <ac:spMk id="10" creationId="{B90115E0-07A7-5DE5-D6B8-23CBB52A5FD0}"/>
          </ac:spMkLst>
        </pc:spChg>
        <pc:spChg chg="add mod">
          <ac:chgData name="ムライ　マユウ" userId="4e97f0d3-ddb5-421e-a0ca-b853b40cae95" providerId="ADAL" clId="{0EADE8DC-3448-4EF1-AC46-47049915AE4B}" dt="2023-07-04T15:32:28.048" v="1742" actId="207"/>
          <ac:spMkLst>
            <pc:docMk/>
            <pc:sldMk cId="3983266114" sldId="280"/>
            <ac:spMk id="11" creationId="{06D080FB-DC9D-447E-4E25-B7A914D17E74}"/>
          </ac:spMkLst>
        </pc:spChg>
        <pc:picChg chg="mod">
          <ac:chgData name="ムライ　マユウ" userId="4e97f0d3-ddb5-421e-a0ca-b853b40cae95" providerId="ADAL" clId="{0EADE8DC-3448-4EF1-AC46-47049915AE4B}" dt="2023-07-04T15:28:36.796" v="1723" actId="1076"/>
          <ac:picMkLst>
            <pc:docMk/>
            <pc:sldMk cId="3983266114" sldId="280"/>
            <ac:picMk id="8" creationId="{33166A82-4881-3689-8D8A-8AFD47879DD1}"/>
          </ac:picMkLst>
        </pc:picChg>
      </pc:sldChg>
      <pc:sldChg chg="addSp delSp modSp mod">
        <pc:chgData name="ムライ　マユウ" userId="4e97f0d3-ddb5-421e-a0ca-b853b40cae95" providerId="ADAL" clId="{0EADE8DC-3448-4EF1-AC46-47049915AE4B}" dt="2023-07-05T00:58:12.499" v="2456" actId="478"/>
        <pc:sldMkLst>
          <pc:docMk/>
          <pc:sldMk cId="3322883852" sldId="288"/>
        </pc:sldMkLst>
        <pc:spChg chg="del mod">
          <ac:chgData name="ムライ　マユウ" userId="4e97f0d3-ddb5-421e-a0ca-b853b40cae95" providerId="ADAL" clId="{0EADE8DC-3448-4EF1-AC46-47049915AE4B}" dt="2023-07-05T00:52:47.427" v="2226" actId="478"/>
          <ac:spMkLst>
            <pc:docMk/>
            <pc:sldMk cId="3322883852" sldId="288"/>
            <ac:spMk id="11" creationId="{C981F277-22DC-4473-1C0B-8489AC8EEFA8}"/>
          </ac:spMkLst>
        </pc:spChg>
        <pc:spChg chg="del">
          <ac:chgData name="ムライ　マユウ" userId="4e97f0d3-ddb5-421e-a0ca-b853b40cae95" providerId="ADAL" clId="{0EADE8DC-3448-4EF1-AC46-47049915AE4B}" dt="2023-07-05T00:52:50.324" v="2227" actId="478"/>
          <ac:spMkLst>
            <pc:docMk/>
            <pc:sldMk cId="3322883852" sldId="288"/>
            <ac:spMk id="12" creationId="{E4DD057C-CBA0-E9A5-E94B-C68C82A20853}"/>
          </ac:spMkLst>
        </pc:spChg>
        <pc:spChg chg="add del">
          <ac:chgData name="ムライ　マユウ" userId="4e97f0d3-ddb5-421e-a0ca-b853b40cae95" providerId="ADAL" clId="{0EADE8DC-3448-4EF1-AC46-47049915AE4B}" dt="2023-07-05T00:53:03.257" v="2230" actId="478"/>
          <ac:spMkLst>
            <pc:docMk/>
            <pc:sldMk cId="3322883852" sldId="288"/>
            <ac:spMk id="13" creationId="{17643EAA-27C8-0E8C-6504-03783BE6E90E}"/>
          </ac:spMkLst>
        </pc:spChg>
        <pc:spChg chg="add del mod">
          <ac:chgData name="ムライ　マユウ" userId="4e97f0d3-ddb5-421e-a0ca-b853b40cae95" providerId="ADAL" clId="{0EADE8DC-3448-4EF1-AC46-47049915AE4B}" dt="2023-07-05T00:53:32.156" v="2253" actId="478"/>
          <ac:spMkLst>
            <pc:docMk/>
            <pc:sldMk cId="3322883852" sldId="288"/>
            <ac:spMk id="14" creationId="{3E20AC6C-D7A3-3FEB-9C6E-3F9C21D8B244}"/>
          </ac:spMkLst>
        </pc:spChg>
        <pc:spChg chg="del">
          <ac:chgData name="ムライ　マユウ" userId="4e97f0d3-ddb5-421e-a0ca-b853b40cae95" providerId="ADAL" clId="{0EADE8DC-3448-4EF1-AC46-47049915AE4B}" dt="2023-07-05T00:52:52.843" v="2228" actId="478"/>
          <ac:spMkLst>
            <pc:docMk/>
            <pc:sldMk cId="3322883852" sldId="288"/>
            <ac:spMk id="15" creationId="{586BF1D3-C0FA-DBE0-57D0-88E1429F7543}"/>
          </ac:spMkLst>
        </pc:spChg>
        <pc:spChg chg="add mod">
          <ac:chgData name="ムライ　マユウ" userId="4e97f0d3-ddb5-421e-a0ca-b853b40cae95" providerId="ADAL" clId="{0EADE8DC-3448-4EF1-AC46-47049915AE4B}" dt="2023-07-05T00:56:54.273" v="2409" actId="207"/>
          <ac:spMkLst>
            <pc:docMk/>
            <pc:sldMk cId="3322883852" sldId="288"/>
            <ac:spMk id="16" creationId="{F3A3F2F3-ACDC-0030-045C-6777A4DC0953}"/>
          </ac:spMkLst>
        </pc:spChg>
        <pc:spChg chg="add mod">
          <ac:chgData name="ムライ　マユウ" userId="4e97f0d3-ddb5-421e-a0ca-b853b40cae95" providerId="ADAL" clId="{0EADE8DC-3448-4EF1-AC46-47049915AE4B}" dt="2023-07-05T00:57:02.859" v="2410" actId="1076"/>
          <ac:spMkLst>
            <pc:docMk/>
            <pc:sldMk cId="3322883852" sldId="288"/>
            <ac:spMk id="17" creationId="{72864ACD-B848-2B95-DD51-5D1D438D1F61}"/>
          </ac:spMkLst>
        </pc:spChg>
        <pc:spChg chg="add del mod">
          <ac:chgData name="ムライ　マユウ" userId="4e97f0d3-ddb5-421e-a0ca-b853b40cae95" providerId="ADAL" clId="{0EADE8DC-3448-4EF1-AC46-47049915AE4B}" dt="2023-07-05T00:58:04.789" v="2454" actId="478"/>
          <ac:spMkLst>
            <pc:docMk/>
            <pc:sldMk cId="3322883852" sldId="288"/>
            <ac:spMk id="18" creationId="{8C7176DF-BCB6-5FE8-0690-AAEE1D5C1333}"/>
          </ac:spMkLst>
        </pc:spChg>
        <pc:spChg chg="add del">
          <ac:chgData name="ムライ　マユウ" userId="4e97f0d3-ddb5-421e-a0ca-b853b40cae95" providerId="ADAL" clId="{0EADE8DC-3448-4EF1-AC46-47049915AE4B}" dt="2023-07-05T00:58:12.499" v="2456" actId="478"/>
          <ac:spMkLst>
            <pc:docMk/>
            <pc:sldMk cId="3322883852" sldId="288"/>
            <ac:spMk id="20" creationId="{ECBC0F0B-74F4-BA77-3E38-6694F1A6F968}"/>
          </ac:spMkLst>
        </pc:spChg>
      </pc:sldChg>
      <pc:sldChg chg="ord">
        <pc:chgData name="ムライ　マユウ" userId="4e97f0d3-ddb5-421e-a0ca-b853b40cae95" providerId="ADAL" clId="{0EADE8DC-3448-4EF1-AC46-47049915AE4B}" dt="2023-07-04T15:47:37.360" v="1744"/>
        <pc:sldMkLst>
          <pc:docMk/>
          <pc:sldMk cId="725264088" sldId="294"/>
        </pc:sldMkLst>
      </pc:sldChg>
      <pc:sldChg chg="addSp delSp modSp mod">
        <pc:chgData name="ムライ　マユウ" userId="4e97f0d3-ddb5-421e-a0ca-b853b40cae95" providerId="ADAL" clId="{0EADE8DC-3448-4EF1-AC46-47049915AE4B}" dt="2023-07-04T14:54:30.079" v="556" actId="14100"/>
        <pc:sldMkLst>
          <pc:docMk/>
          <pc:sldMk cId="2204895796" sldId="299"/>
        </pc:sldMkLst>
        <pc:spChg chg="mod">
          <ac:chgData name="ムライ　マユウ" userId="4e97f0d3-ddb5-421e-a0ca-b853b40cae95" providerId="ADAL" clId="{0EADE8DC-3448-4EF1-AC46-47049915AE4B}" dt="2023-07-04T14:48:43.944" v="223" actId="1076"/>
          <ac:spMkLst>
            <pc:docMk/>
            <pc:sldMk cId="2204895796" sldId="299"/>
            <ac:spMk id="5" creationId="{3E910574-D26C-E9AE-D694-86F3D197F17B}"/>
          </ac:spMkLst>
        </pc:spChg>
        <pc:spChg chg="mod">
          <ac:chgData name="ムライ　マユウ" userId="4e97f0d3-ddb5-421e-a0ca-b853b40cae95" providerId="ADAL" clId="{0EADE8DC-3448-4EF1-AC46-47049915AE4B}" dt="2023-07-04T14:54:30.079" v="556" actId="14100"/>
          <ac:spMkLst>
            <pc:docMk/>
            <pc:sldMk cId="2204895796" sldId="299"/>
            <ac:spMk id="7" creationId="{E3221CD9-C3C4-DA39-7FD2-C62CCEB34F20}"/>
          </ac:spMkLst>
        </pc:spChg>
        <pc:spChg chg="add del mod">
          <ac:chgData name="ムライ　マユウ" userId="4e97f0d3-ddb5-421e-a0ca-b853b40cae95" providerId="ADAL" clId="{0EADE8DC-3448-4EF1-AC46-47049915AE4B}" dt="2023-07-04T14:53:47.758" v="505"/>
          <ac:spMkLst>
            <pc:docMk/>
            <pc:sldMk cId="2204895796" sldId="299"/>
            <ac:spMk id="8" creationId="{2AA92653-6988-AB5B-6BEE-7060040470D9}"/>
          </ac:spMkLst>
        </pc:spChg>
        <pc:spChg chg="add mod">
          <ac:chgData name="ムライ　マユウ" userId="4e97f0d3-ddb5-421e-a0ca-b853b40cae95" providerId="ADAL" clId="{0EADE8DC-3448-4EF1-AC46-47049915AE4B}" dt="2023-07-04T14:53:22.254" v="501" actId="20577"/>
          <ac:spMkLst>
            <pc:docMk/>
            <pc:sldMk cId="2204895796" sldId="299"/>
            <ac:spMk id="10" creationId="{200EB187-45F0-8692-A056-691F8B018FD1}"/>
          </ac:spMkLst>
        </pc:spChg>
        <pc:spChg chg="add mod">
          <ac:chgData name="ムライ　マユウ" userId="4e97f0d3-ddb5-421e-a0ca-b853b40cae95" providerId="ADAL" clId="{0EADE8DC-3448-4EF1-AC46-47049915AE4B}" dt="2023-07-04T14:53:10.531" v="496" actId="207"/>
          <ac:spMkLst>
            <pc:docMk/>
            <pc:sldMk cId="2204895796" sldId="299"/>
            <ac:spMk id="11" creationId="{1D8E71BD-C428-AD3E-B100-7E288F136941}"/>
          </ac:spMkLst>
        </pc:spChg>
        <pc:spChg chg="add mod">
          <ac:chgData name="ムライ　マユウ" userId="4e97f0d3-ddb5-421e-a0ca-b853b40cae95" providerId="ADAL" clId="{0EADE8DC-3448-4EF1-AC46-47049915AE4B}" dt="2023-07-04T14:53:20.610" v="500" actId="1076"/>
          <ac:spMkLst>
            <pc:docMk/>
            <pc:sldMk cId="2204895796" sldId="299"/>
            <ac:spMk id="12" creationId="{97230740-9F37-A79C-3306-2ABC507E9F4F}"/>
          </ac:spMkLst>
        </pc:spChg>
        <pc:spChg chg="add mod">
          <ac:chgData name="ムライ　マユウ" userId="4e97f0d3-ddb5-421e-a0ca-b853b40cae95" providerId="ADAL" clId="{0EADE8DC-3448-4EF1-AC46-47049915AE4B}" dt="2023-07-04T14:53:44.760" v="503" actId="1076"/>
          <ac:spMkLst>
            <pc:docMk/>
            <pc:sldMk cId="2204895796" sldId="299"/>
            <ac:spMk id="13" creationId="{52EC1920-1AF5-9A3C-89B4-7625C88F561B}"/>
          </ac:spMkLst>
        </pc:spChg>
        <pc:picChg chg="del">
          <ac:chgData name="ムライ　マユウ" userId="4e97f0d3-ddb5-421e-a0ca-b853b40cae95" providerId="ADAL" clId="{0EADE8DC-3448-4EF1-AC46-47049915AE4B}" dt="2023-07-04T14:47:52.942" v="220" actId="478"/>
          <ac:picMkLst>
            <pc:docMk/>
            <pc:sldMk cId="2204895796" sldId="299"/>
            <ac:picMk id="9" creationId="{83DE0712-F61E-5FA4-E52C-475EA0FC8F22}"/>
          </ac:picMkLst>
        </pc:picChg>
      </pc:sldChg>
      <pc:sldChg chg="addSp delSp modSp mod">
        <pc:chgData name="ムライ　マユウ" userId="4e97f0d3-ddb5-421e-a0ca-b853b40cae95" providerId="ADAL" clId="{0EADE8DC-3448-4EF1-AC46-47049915AE4B}" dt="2023-07-04T14:56:59.871" v="698" actId="478"/>
        <pc:sldMkLst>
          <pc:docMk/>
          <pc:sldMk cId="839099438" sldId="300"/>
        </pc:sldMkLst>
        <pc:spChg chg="mod">
          <ac:chgData name="ムライ　マユウ" userId="4e97f0d3-ddb5-421e-a0ca-b853b40cae95" providerId="ADAL" clId="{0EADE8DC-3448-4EF1-AC46-47049915AE4B}" dt="2023-07-04T14:56:25.250" v="691" actId="1076"/>
          <ac:spMkLst>
            <pc:docMk/>
            <pc:sldMk cId="839099438" sldId="300"/>
            <ac:spMk id="5" creationId="{3E910574-D26C-E9AE-D694-86F3D197F17B}"/>
          </ac:spMkLst>
        </pc:spChg>
        <pc:spChg chg="add mod">
          <ac:chgData name="ムライ　マユウ" userId="4e97f0d3-ddb5-421e-a0ca-b853b40cae95" providerId="ADAL" clId="{0EADE8DC-3448-4EF1-AC46-47049915AE4B}" dt="2023-07-04T14:56:38.338" v="696" actId="1076"/>
          <ac:spMkLst>
            <pc:docMk/>
            <pc:sldMk cId="839099438" sldId="300"/>
            <ac:spMk id="7" creationId="{7B514966-4E44-28D8-F9AD-B1E53FD6C8DA}"/>
          </ac:spMkLst>
        </pc:spChg>
        <pc:spChg chg="add del">
          <ac:chgData name="ムライ　マユウ" userId="4e97f0d3-ddb5-421e-a0ca-b853b40cae95" providerId="ADAL" clId="{0EADE8DC-3448-4EF1-AC46-47049915AE4B}" dt="2023-07-04T14:56:59.871" v="698" actId="478"/>
          <ac:spMkLst>
            <pc:docMk/>
            <pc:sldMk cId="839099438" sldId="300"/>
            <ac:spMk id="9" creationId="{F84CF863-0849-44E9-F368-6BE37126DEBA}"/>
          </ac:spMkLst>
        </pc:spChg>
        <pc:picChg chg="mod modCrop">
          <ac:chgData name="ムライ　マユウ" userId="4e97f0d3-ddb5-421e-a0ca-b853b40cae95" providerId="ADAL" clId="{0EADE8DC-3448-4EF1-AC46-47049915AE4B}" dt="2023-07-04T14:55:26.208" v="559" actId="1076"/>
          <ac:picMkLst>
            <pc:docMk/>
            <pc:sldMk cId="839099438" sldId="300"/>
            <ac:picMk id="8" creationId="{43A5F3D8-4E26-1EF1-72CF-7E20837825E7}"/>
          </ac:picMkLst>
        </pc:picChg>
      </pc:sldChg>
      <pc:sldChg chg="modSp mod">
        <pc:chgData name="ムライ　マユウ" userId="4e97f0d3-ddb5-421e-a0ca-b853b40cae95" providerId="ADAL" clId="{0EADE8DC-3448-4EF1-AC46-47049915AE4B}" dt="2023-07-05T00:19:14.643" v="1790" actId="1037"/>
        <pc:sldMkLst>
          <pc:docMk/>
          <pc:sldMk cId="496224765" sldId="307"/>
        </pc:sldMkLst>
        <pc:spChg chg="mod">
          <ac:chgData name="ムライ　マユウ" userId="4e97f0d3-ddb5-421e-a0ca-b853b40cae95" providerId="ADAL" clId="{0EADE8DC-3448-4EF1-AC46-47049915AE4B}" dt="2023-07-05T00:19:14.643" v="1790" actId="1037"/>
          <ac:spMkLst>
            <pc:docMk/>
            <pc:sldMk cId="496224765" sldId="307"/>
            <ac:spMk id="5" creationId="{3E910574-D26C-E9AE-D694-86F3D197F17B}"/>
          </ac:spMkLst>
        </pc:spChg>
      </pc:sldChg>
      <pc:sldChg chg="addSp modSp mod">
        <pc:chgData name="ムライ　マユウ" userId="4e97f0d3-ddb5-421e-a0ca-b853b40cae95" providerId="ADAL" clId="{0EADE8DC-3448-4EF1-AC46-47049915AE4B}" dt="2023-07-04T14:44:27.312" v="219" actId="207"/>
        <pc:sldMkLst>
          <pc:docMk/>
          <pc:sldMk cId="3473036180" sldId="310"/>
        </pc:sldMkLst>
        <pc:spChg chg="mod">
          <ac:chgData name="ムライ　マユウ" userId="4e97f0d3-ddb5-421e-a0ca-b853b40cae95" providerId="ADAL" clId="{0EADE8DC-3448-4EF1-AC46-47049915AE4B}" dt="2023-07-04T14:43:17.618" v="140" actId="1076"/>
          <ac:spMkLst>
            <pc:docMk/>
            <pc:sldMk cId="3473036180" sldId="310"/>
            <ac:spMk id="5" creationId="{3E910574-D26C-E9AE-D694-86F3D197F17B}"/>
          </ac:spMkLst>
        </pc:spChg>
        <pc:spChg chg="mod">
          <ac:chgData name="ムライ　マユウ" userId="4e97f0d3-ddb5-421e-a0ca-b853b40cae95" providerId="ADAL" clId="{0EADE8DC-3448-4EF1-AC46-47049915AE4B}" dt="2023-07-04T14:43:27.989" v="142" actId="1076"/>
          <ac:spMkLst>
            <pc:docMk/>
            <pc:sldMk cId="3473036180" sldId="310"/>
            <ac:spMk id="7" creationId="{9054EE24-EF06-1124-A06E-FC189E936232}"/>
          </ac:spMkLst>
        </pc:spChg>
        <pc:spChg chg="mod">
          <ac:chgData name="ムライ　マユウ" userId="4e97f0d3-ddb5-421e-a0ca-b853b40cae95" providerId="ADAL" clId="{0EADE8DC-3448-4EF1-AC46-47049915AE4B}" dt="2023-07-04T14:43:14.677" v="138" actId="1076"/>
          <ac:spMkLst>
            <pc:docMk/>
            <pc:sldMk cId="3473036180" sldId="310"/>
            <ac:spMk id="8" creationId="{54308FEA-69DF-187F-C68D-60FA8E525EBE}"/>
          </ac:spMkLst>
        </pc:spChg>
        <pc:spChg chg="add mod">
          <ac:chgData name="ムライ　マユウ" userId="4e97f0d3-ddb5-421e-a0ca-b853b40cae95" providerId="ADAL" clId="{0EADE8DC-3448-4EF1-AC46-47049915AE4B}" dt="2023-07-04T14:43:22.377" v="141" actId="1076"/>
          <ac:spMkLst>
            <pc:docMk/>
            <pc:sldMk cId="3473036180" sldId="310"/>
            <ac:spMk id="9" creationId="{85C42168-584E-E4E9-7C65-AF137EA9BF6C}"/>
          </ac:spMkLst>
        </pc:spChg>
        <pc:spChg chg="add mod">
          <ac:chgData name="ムライ　マユウ" userId="4e97f0d3-ddb5-421e-a0ca-b853b40cae95" providerId="ADAL" clId="{0EADE8DC-3448-4EF1-AC46-47049915AE4B}" dt="2023-07-04T14:44:27.312" v="219" actId="207"/>
          <ac:spMkLst>
            <pc:docMk/>
            <pc:sldMk cId="3473036180" sldId="310"/>
            <ac:spMk id="10" creationId="{443695D3-EDB6-913C-8EB4-24AE7CCE496C}"/>
          </ac:spMkLst>
        </pc:spChg>
      </pc:sldChg>
      <pc:sldChg chg="addSp delSp modSp add mod">
        <pc:chgData name="ムライ　マユウ" userId="4e97f0d3-ddb5-421e-a0ca-b853b40cae95" providerId="ADAL" clId="{0EADE8DC-3448-4EF1-AC46-47049915AE4B}" dt="2023-07-04T14:58:02.206" v="706" actId="1076"/>
        <pc:sldMkLst>
          <pc:docMk/>
          <pc:sldMk cId="2787843382" sldId="311"/>
        </pc:sldMkLst>
        <pc:spChg chg="del">
          <ac:chgData name="ムライ　マユウ" userId="4e97f0d3-ddb5-421e-a0ca-b853b40cae95" providerId="ADAL" clId="{0EADE8DC-3448-4EF1-AC46-47049915AE4B}" dt="2023-07-04T14:57:37.013" v="701" actId="478"/>
          <ac:spMkLst>
            <pc:docMk/>
            <pc:sldMk cId="2787843382" sldId="311"/>
            <ac:spMk id="7" creationId="{7B514966-4E44-28D8-F9AD-B1E53FD6C8DA}"/>
          </ac:spMkLst>
        </pc:spChg>
        <pc:picChg chg="del">
          <ac:chgData name="ムライ　マユウ" userId="4e97f0d3-ddb5-421e-a0ca-b853b40cae95" providerId="ADAL" clId="{0EADE8DC-3448-4EF1-AC46-47049915AE4B}" dt="2023-07-04T14:57:34.326" v="700" actId="478"/>
          <ac:picMkLst>
            <pc:docMk/>
            <pc:sldMk cId="2787843382" sldId="311"/>
            <ac:picMk id="8" creationId="{43A5F3D8-4E26-1EF1-72CF-7E20837825E7}"/>
          </ac:picMkLst>
        </pc:picChg>
        <pc:picChg chg="add mod">
          <ac:chgData name="ムライ　マユウ" userId="4e97f0d3-ddb5-421e-a0ca-b853b40cae95" providerId="ADAL" clId="{0EADE8DC-3448-4EF1-AC46-47049915AE4B}" dt="2023-07-04T14:58:02.206" v="706" actId="1076"/>
          <ac:picMkLst>
            <pc:docMk/>
            <pc:sldMk cId="2787843382" sldId="311"/>
            <ac:picMk id="10" creationId="{7721DBCF-FA7B-70D5-6B9A-39EBD1A29612}"/>
          </ac:picMkLst>
        </pc:picChg>
      </pc:sldChg>
      <pc:sldChg chg="addSp delSp new del">
        <pc:chgData name="ムライ　マユウ" userId="4e97f0d3-ddb5-421e-a0ca-b853b40cae95" providerId="ADAL" clId="{0EADE8DC-3448-4EF1-AC46-47049915AE4B}" dt="2023-07-04T14:58:48.213" v="711" actId="47"/>
        <pc:sldMkLst>
          <pc:docMk/>
          <pc:sldMk cId="3504685363" sldId="312"/>
        </pc:sldMkLst>
        <pc:spChg chg="add del">
          <ac:chgData name="ムライ　マユウ" userId="4e97f0d3-ddb5-421e-a0ca-b853b40cae95" providerId="ADAL" clId="{0EADE8DC-3448-4EF1-AC46-47049915AE4B}" dt="2023-07-04T14:58:41.447" v="709" actId="478"/>
          <ac:spMkLst>
            <pc:docMk/>
            <pc:sldMk cId="3504685363" sldId="312"/>
            <ac:spMk id="2" creationId="{539F6961-997D-3182-FE77-B36790B89C03}"/>
          </ac:spMkLst>
        </pc:spChg>
      </pc:sldChg>
      <pc:sldChg chg="addSp delSp modSp add mod">
        <pc:chgData name="ムライ　マユウ" userId="4e97f0d3-ddb5-421e-a0ca-b853b40cae95" providerId="ADAL" clId="{0EADE8DC-3448-4EF1-AC46-47049915AE4B}" dt="2023-07-04T15:06:38.692" v="1212" actId="1076"/>
        <pc:sldMkLst>
          <pc:docMk/>
          <pc:sldMk cId="2837874868" sldId="313"/>
        </pc:sldMkLst>
        <pc:spChg chg="mod">
          <ac:chgData name="ムライ　マユウ" userId="4e97f0d3-ddb5-421e-a0ca-b853b40cae95" providerId="ADAL" clId="{0EADE8DC-3448-4EF1-AC46-47049915AE4B}" dt="2023-07-04T15:06:20.946" v="1211" actId="1076"/>
          <ac:spMkLst>
            <pc:docMk/>
            <pc:sldMk cId="2837874868" sldId="313"/>
            <ac:spMk id="5" creationId="{3E910574-D26C-E9AE-D694-86F3D197F17B}"/>
          </ac:spMkLst>
        </pc:spChg>
        <pc:spChg chg="del">
          <ac:chgData name="ムライ　マユウ" userId="4e97f0d3-ddb5-421e-a0ca-b853b40cae95" providerId="ADAL" clId="{0EADE8DC-3448-4EF1-AC46-47049915AE4B}" dt="2023-07-04T14:58:55.101" v="712" actId="478"/>
          <ac:spMkLst>
            <pc:docMk/>
            <pc:sldMk cId="2837874868" sldId="313"/>
            <ac:spMk id="7" creationId="{E3221CD9-C3C4-DA39-7FD2-C62CCEB34F20}"/>
          </ac:spMkLst>
        </pc:spChg>
        <pc:spChg chg="add mod">
          <ac:chgData name="ムライ　マユウ" userId="4e97f0d3-ddb5-421e-a0ca-b853b40cae95" providerId="ADAL" clId="{0EADE8DC-3448-4EF1-AC46-47049915AE4B}" dt="2023-07-04T15:06:38.692" v="1212" actId="1076"/>
          <ac:spMkLst>
            <pc:docMk/>
            <pc:sldMk cId="2837874868" sldId="313"/>
            <ac:spMk id="8" creationId="{3086020E-100B-0524-1DC8-00A34D2AB079}"/>
          </ac:spMkLst>
        </pc:spChg>
        <pc:spChg chg="add del">
          <ac:chgData name="ムライ　マユウ" userId="4e97f0d3-ddb5-421e-a0ca-b853b40cae95" providerId="ADAL" clId="{0EADE8DC-3448-4EF1-AC46-47049915AE4B}" dt="2023-07-04T15:03:54.160" v="1146"/>
          <ac:spMkLst>
            <pc:docMk/>
            <pc:sldMk cId="2837874868" sldId="313"/>
            <ac:spMk id="9" creationId="{B3F70AA7-6F4B-E943-DC43-683892C81B51}"/>
          </ac:spMkLst>
        </pc:spChg>
        <pc:spChg chg="del">
          <ac:chgData name="ムライ　マユウ" userId="4e97f0d3-ddb5-421e-a0ca-b853b40cae95" providerId="ADAL" clId="{0EADE8DC-3448-4EF1-AC46-47049915AE4B}" dt="2023-07-04T14:58:58.143" v="713" actId="478"/>
          <ac:spMkLst>
            <pc:docMk/>
            <pc:sldMk cId="2837874868" sldId="313"/>
            <ac:spMk id="10" creationId="{200EB187-45F0-8692-A056-691F8B018FD1}"/>
          </ac:spMkLst>
        </pc:spChg>
        <pc:spChg chg="del">
          <ac:chgData name="ムライ　マユウ" userId="4e97f0d3-ddb5-421e-a0ca-b853b40cae95" providerId="ADAL" clId="{0EADE8DC-3448-4EF1-AC46-47049915AE4B}" dt="2023-07-04T14:59:00.552" v="714" actId="478"/>
          <ac:spMkLst>
            <pc:docMk/>
            <pc:sldMk cId="2837874868" sldId="313"/>
            <ac:spMk id="11" creationId="{1D8E71BD-C428-AD3E-B100-7E288F136941}"/>
          </ac:spMkLst>
        </pc:spChg>
        <pc:spChg chg="del">
          <ac:chgData name="ムライ　マユウ" userId="4e97f0d3-ddb5-421e-a0ca-b853b40cae95" providerId="ADAL" clId="{0EADE8DC-3448-4EF1-AC46-47049915AE4B}" dt="2023-07-04T14:59:05.838" v="715" actId="478"/>
          <ac:spMkLst>
            <pc:docMk/>
            <pc:sldMk cId="2837874868" sldId="313"/>
            <ac:spMk id="12" creationId="{97230740-9F37-A79C-3306-2ABC507E9F4F}"/>
          </ac:spMkLst>
        </pc:spChg>
        <pc:spChg chg="del">
          <ac:chgData name="ムライ　マユウ" userId="4e97f0d3-ddb5-421e-a0ca-b853b40cae95" providerId="ADAL" clId="{0EADE8DC-3448-4EF1-AC46-47049915AE4B}" dt="2023-07-04T14:59:08.632" v="716" actId="478"/>
          <ac:spMkLst>
            <pc:docMk/>
            <pc:sldMk cId="2837874868" sldId="313"/>
            <ac:spMk id="13" creationId="{52EC1920-1AF5-9A3C-89B4-7625C88F561B}"/>
          </ac:spMkLst>
        </pc:spChg>
      </pc:sldChg>
      <pc:sldChg chg="addSp delSp modSp add mod">
        <pc:chgData name="ムライ　マユウ" userId="4e97f0d3-ddb5-421e-a0ca-b853b40cae95" providerId="ADAL" clId="{0EADE8DC-3448-4EF1-AC46-47049915AE4B}" dt="2023-07-04T15:13:07.661" v="1320" actId="1035"/>
        <pc:sldMkLst>
          <pc:docMk/>
          <pc:sldMk cId="1364904801" sldId="314"/>
        </pc:sldMkLst>
        <pc:spChg chg="mod">
          <ac:chgData name="ムライ　マユウ" userId="4e97f0d3-ddb5-421e-a0ca-b853b40cae95" providerId="ADAL" clId="{0EADE8DC-3448-4EF1-AC46-47049915AE4B}" dt="2023-07-04T15:13:07.661" v="1320" actId="1035"/>
          <ac:spMkLst>
            <pc:docMk/>
            <pc:sldMk cId="1364904801" sldId="314"/>
            <ac:spMk id="5" creationId="{3E910574-D26C-E9AE-D694-86F3D197F17B}"/>
          </ac:spMkLst>
        </pc:spChg>
        <pc:spChg chg="add del">
          <ac:chgData name="ムライ　マユウ" userId="4e97f0d3-ddb5-421e-a0ca-b853b40cae95" providerId="ADAL" clId="{0EADE8DC-3448-4EF1-AC46-47049915AE4B}" dt="2023-07-04T15:08:28.046" v="1217"/>
          <ac:spMkLst>
            <pc:docMk/>
            <pc:sldMk cId="1364904801" sldId="314"/>
            <ac:spMk id="7" creationId="{B140DDA2-CF53-860B-FD06-AFDF41AABA42}"/>
          </ac:spMkLst>
        </pc:spChg>
        <pc:spChg chg="add del mod">
          <ac:chgData name="ムライ　マユウ" userId="4e97f0d3-ddb5-421e-a0ca-b853b40cae95" providerId="ADAL" clId="{0EADE8DC-3448-4EF1-AC46-47049915AE4B}" dt="2023-07-04T15:10:39.479" v="1234"/>
          <ac:spMkLst>
            <pc:docMk/>
            <pc:sldMk cId="1364904801" sldId="314"/>
            <ac:spMk id="8" creationId="{9786A7B2-DDBA-C0C5-DC2D-5C2EB3443F3A}"/>
          </ac:spMkLst>
        </pc:spChg>
        <pc:spChg chg="add del">
          <ac:chgData name="ムライ　マユウ" userId="4e97f0d3-ddb5-421e-a0ca-b853b40cae95" providerId="ADAL" clId="{0EADE8DC-3448-4EF1-AC46-47049915AE4B}" dt="2023-07-04T15:08:41.665" v="1222"/>
          <ac:spMkLst>
            <pc:docMk/>
            <pc:sldMk cId="1364904801" sldId="314"/>
            <ac:spMk id="9" creationId="{23205ECC-9B37-608F-C210-34DDA366B4DA}"/>
          </ac:spMkLst>
        </pc:spChg>
        <pc:spChg chg="add del mod">
          <ac:chgData name="ムライ　マユウ" userId="4e97f0d3-ddb5-421e-a0ca-b853b40cae95" providerId="ADAL" clId="{0EADE8DC-3448-4EF1-AC46-47049915AE4B}" dt="2023-07-04T15:11:18.153" v="1236" actId="478"/>
          <ac:spMkLst>
            <pc:docMk/>
            <pc:sldMk cId="1364904801" sldId="314"/>
            <ac:spMk id="11" creationId="{A25E44A8-AA40-6869-6597-1A67CDABA2B6}"/>
          </ac:spMkLst>
        </pc:spChg>
        <pc:spChg chg="add mod">
          <ac:chgData name="ムライ　マユウ" userId="4e97f0d3-ddb5-421e-a0ca-b853b40cae95" providerId="ADAL" clId="{0EADE8DC-3448-4EF1-AC46-47049915AE4B}" dt="2023-07-04T15:11:29.465" v="1239" actId="1076"/>
          <ac:spMkLst>
            <pc:docMk/>
            <pc:sldMk cId="1364904801" sldId="314"/>
            <ac:spMk id="12" creationId="{62675D1C-96E7-21DD-F41F-FDB5522BEA95}"/>
          </ac:spMkLst>
        </pc:spChg>
        <pc:spChg chg="add mod">
          <ac:chgData name="ムライ　マユウ" userId="4e97f0d3-ddb5-421e-a0ca-b853b40cae95" providerId="ADAL" clId="{0EADE8DC-3448-4EF1-AC46-47049915AE4B}" dt="2023-07-04T15:11:59.857" v="1266" actId="20577"/>
          <ac:spMkLst>
            <pc:docMk/>
            <pc:sldMk cId="1364904801" sldId="314"/>
            <ac:spMk id="13" creationId="{2DBD95FB-F136-DACD-E477-E3FACD91668A}"/>
          </ac:spMkLst>
        </pc:spChg>
        <pc:spChg chg="add mod">
          <ac:chgData name="ムライ　マユウ" userId="4e97f0d3-ddb5-421e-a0ca-b853b40cae95" providerId="ADAL" clId="{0EADE8DC-3448-4EF1-AC46-47049915AE4B}" dt="2023-07-04T15:12:39.295" v="1315" actId="1076"/>
          <ac:spMkLst>
            <pc:docMk/>
            <pc:sldMk cId="1364904801" sldId="314"/>
            <ac:spMk id="14" creationId="{186637CA-11A3-B951-BD00-324F388EC171}"/>
          </ac:spMkLst>
        </pc:spChg>
        <pc:picChg chg="add del">
          <ac:chgData name="ムライ　マユウ" userId="4e97f0d3-ddb5-421e-a0ca-b853b40cae95" providerId="ADAL" clId="{0EADE8DC-3448-4EF1-AC46-47049915AE4B}" dt="2023-07-04T15:08:32.523" v="1219" actId="478"/>
          <ac:picMkLst>
            <pc:docMk/>
            <pc:sldMk cId="1364904801" sldId="314"/>
            <ac:picMk id="10" creationId="{7721DBCF-FA7B-70D5-6B9A-39EBD1A29612}"/>
          </ac:picMkLst>
        </pc:picChg>
        <pc:cxnChg chg="add mod">
          <ac:chgData name="ムライ　マユウ" userId="4e97f0d3-ddb5-421e-a0ca-b853b40cae95" providerId="ADAL" clId="{0EADE8DC-3448-4EF1-AC46-47049915AE4B}" dt="2023-07-04T15:12:51.702" v="1317" actId="13822"/>
          <ac:cxnSpMkLst>
            <pc:docMk/>
            <pc:sldMk cId="1364904801" sldId="314"/>
            <ac:cxnSpMk id="16" creationId="{038171BE-D84C-8E56-E974-7D4824D37356}"/>
          </ac:cxnSpMkLst>
        </pc:cxnChg>
        <pc:cxnChg chg="add mod">
          <ac:chgData name="ムライ　マユウ" userId="4e97f0d3-ddb5-421e-a0ca-b853b40cae95" providerId="ADAL" clId="{0EADE8DC-3448-4EF1-AC46-47049915AE4B}" dt="2023-07-04T15:13:00.325" v="1319" actId="1076"/>
          <ac:cxnSpMkLst>
            <pc:docMk/>
            <pc:sldMk cId="1364904801" sldId="314"/>
            <ac:cxnSpMk id="17" creationId="{0F1FC9FE-A8B8-86F7-0E53-1F8EF8924E8F}"/>
          </ac:cxnSpMkLst>
        </pc:cxnChg>
      </pc:sldChg>
      <pc:sldChg chg="add del">
        <pc:chgData name="ムライ　マユウ" userId="4e97f0d3-ddb5-421e-a0ca-b853b40cae95" providerId="ADAL" clId="{0EADE8DC-3448-4EF1-AC46-47049915AE4B}" dt="2023-07-04T14:59:13.418" v="718"/>
        <pc:sldMkLst>
          <pc:docMk/>
          <pc:sldMk cId="3568076137" sldId="314"/>
        </pc:sldMkLst>
      </pc:sldChg>
      <pc:sldChg chg="addSp delSp modSp add mod">
        <pc:chgData name="ムライ　マユウ" userId="4e97f0d3-ddb5-421e-a0ca-b853b40cae95" providerId="ADAL" clId="{0EADE8DC-3448-4EF1-AC46-47049915AE4B}" dt="2023-07-04T15:19:10.686" v="1458" actId="22"/>
        <pc:sldMkLst>
          <pc:docMk/>
          <pc:sldMk cId="4018552236" sldId="315"/>
        </pc:sldMkLst>
        <pc:spChg chg="add mod">
          <ac:chgData name="ムライ　マユウ" userId="4e97f0d3-ddb5-421e-a0ca-b853b40cae95" providerId="ADAL" clId="{0EADE8DC-3448-4EF1-AC46-47049915AE4B}" dt="2023-07-04T15:14:12.464" v="1356" actId="1076"/>
          <ac:spMkLst>
            <pc:docMk/>
            <pc:sldMk cId="4018552236" sldId="315"/>
            <ac:spMk id="7" creationId="{581F4BD9-9FB5-F2DE-7E20-574819CFA1B9}"/>
          </ac:spMkLst>
        </pc:spChg>
        <pc:picChg chg="del">
          <ac:chgData name="ムライ　マユウ" userId="4e97f0d3-ddb5-421e-a0ca-b853b40cae95" providerId="ADAL" clId="{0EADE8DC-3448-4EF1-AC46-47049915AE4B}" dt="2023-07-04T15:13:25.854" v="1321" actId="478"/>
          <ac:picMkLst>
            <pc:docMk/>
            <pc:sldMk cId="4018552236" sldId="315"/>
            <ac:picMk id="10" creationId="{7721DBCF-FA7B-70D5-6B9A-39EBD1A29612}"/>
          </ac:picMkLst>
        </pc:picChg>
        <pc:picChg chg="add mod">
          <ac:chgData name="ムライ　マユウ" userId="4e97f0d3-ddb5-421e-a0ca-b853b40cae95" providerId="ADAL" clId="{0EADE8DC-3448-4EF1-AC46-47049915AE4B}" dt="2023-07-04T15:14:44.093" v="1368" actId="1076"/>
          <ac:picMkLst>
            <pc:docMk/>
            <pc:sldMk cId="4018552236" sldId="315"/>
            <ac:picMk id="11" creationId="{1099170A-4799-2E5A-BEDF-0556895991F6}"/>
          </ac:picMkLst>
        </pc:picChg>
        <pc:picChg chg="add del">
          <ac:chgData name="ムライ　マユウ" userId="4e97f0d3-ddb5-421e-a0ca-b853b40cae95" providerId="ADAL" clId="{0EADE8DC-3448-4EF1-AC46-47049915AE4B}" dt="2023-07-04T15:19:10.686" v="1458" actId="22"/>
          <ac:picMkLst>
            <pc:docMk/>
            <pc:sldMk cId="4018552236" sldId="315"/>
            <ac:picMk id="13" creationId="{D28E90FE-A7C5-6C83-033D-786567EAD408}"/>
          </ac:picMkLst>
        </pc:picChg>
        <pc:cxnChg chg="add del mod">
          <ac:chgData name="ムライ　マユウ" userId="4e97f0d3-ddb5-421e-a0ca-b853b40cae95" providerId="ADAL" clId="{0EADE8DC-3448-4EF1-AC46-47049915AE4B}" dt="2023-07-04T15:14:14.671" v="1358" actId="478"/>
          <ac:cxnSpMkLst>
            <pc:docMk/>
            <pc:sldMk cId="4018552236" sldId="315"/>
            <ac:cxnSpMk id="8" creationId="{ACB3516A-982E-846B-9405-A522E494CE79}"/>
          </ac:cxnSpMkLst>
        </pc:cxnChg>
      </pc:sldChg>
      <pc:sldChg chg="addSp delSp modSp add mod">
        <pc:chgData name="ムライ　マユウ" userId="4e97f0d3-ddb5-421e-a0ca-b853b40cae95" providerId="ADAL" clId="{0EADE8DC-3448-4EF1-AC46-47049915AE4B}" dt="2023-07-04T15:18:24.228" v="1454" actId="1076"/>
        <pc:sldMkLst>
          <pc:docMk/>
          <pc:sldMk cId="1759250069" sldId="316"/>
        </pc:sldMkLst>
        <pc:spChg chg="mod">
          <ac:chgData name="ムライ　マユウ" userId="4e97f0d3-ddb5-421e-a0ca-b853b40cae95" providerId="ADAL" clId="{0EADE8DC-3448-4EF1-AC46-47049915AE4B}" dt="2023-07-04T15:18:04.861" v="1450" actId="1076"/>
          <ac:spMkLst>
            <pc:docMk/>
            <pc:sldMk cId="1759250069" sldId="316"/>
            <ac:spMk id="5" creationId="{3E910574-D26C-E9AE-D694-86F3D197F17B}"/>
          </ac:spMkLst>
        </pc:spChg>
        <pc:spChg chg="mod">
          <ac:chgData name="ムライ　マユウ" userId="4e97f0d3-ddb5-421e-a0ca-b853b40cae95" providerId="ADAL" clId="{0EADE8DC-3448-4EF1-AC46-47049915AE4B}" dt="2023-07-04T15:18:17.029" v="1452" actId="1076"/>
          <ac:spMkLst>
            <pc:docMk/>
            <pc:sldMk cId="1759250069" sldId="316"/>
            <ac:spMk id="7" creationId="{581F4BD9-9FB5-F2DE-7E20-574819CFA1B9}"/>
          </ac:spMkLst>
        </pc:spChg>
        <pc:spChg chg="add del">
          <ac:chgData name="ムライ　マユウ" userId="4e97f0d3-ddb5-421e-a0ca-b853b40cae95" providerId="ADAL" clId="{0EADE8DC-3448-4EF1-AC46-47049915AE4B}" dt="2023-07-04T15:17:35.592" v="1427" actId="478"/>
          <ac:spMkLst>
            <pc:docMk/>
            <pc:sldMk cId="1759250069" sldId="316"/>
            <ac:spMk id="8" creationId="{5D99671B-D57E-3FFC-73BB-FF8B0910587C}"/>
          </ac:spMkLst>
        </pc:spChg>
        <pc:spChg chg="add mod">
          <ac:chgData name="ムライ　マユウ" userId="4e97f0d3-ddb5-421e-a0ca-b853b40cae95" providerId="ADAL" clId="{0EADE8DC-3448-4EF1-AC46-47049915AE4B}" dt="2023-07-04T15:18:11.609" v="1451" actId="1076"/>
          <ac:spMkLst>
            <pc:docMk/>
            <pc:sldMk cId="1759250069" sldId="316"/>
            <ac:spMk id="10" creationId="{2F83DB0F-8568-EE5D-5616-5A92F5053B0D}"/>
          </ac:spMkLst>
        </pc:spChg>
        <pc:picChg chg="del mod">
          <ac:chgData name="ムライ　マユウ" userId="4e97f0d3-ddb5-421e-a0ca-b853b40cae95" providerId="ADAL" clId="{0EADE8DC-3448-4EF1-AC46-47049915AE4B}" dt="2023-07-04T15:17:01.418" v="1420" actId="478"/>
          <ac:picMkLst>
            <pc:docMk/>
            <pc:sldMk cId="1759250069" sldId="316"/>
            <ac:picMk id="11" creationId="{1099170A-4799-2E5A-BEDF-0556895991F6}"/>
          </ac:picMkLst>
        </pc:picChg>
        <pc:picChg chg="add mod">
          <ac:chgData name="ムライ　マユウ" userId="4e97f0d3-ddb5-421e-a0ca-b853b40cae95" providerId="ADAL" clId="{0EADE8DC-3448-4EF1-AC46-47049915AE4B}" dt="2023-07-04T15:18:24.228" v="1454" actId="1076"/>
          <ac:picMkLst>
            <pc:docMk/>
            <pc:sldMk cId="1759250069" sldId="316"/>
            <ac:picMk id="13" creationId="{930B7C78-B2E0-C7D9-D297-F4B3694C9696}"/>
          </ac:picMkLst>
        </pc:picChg>
      </pc:sldChg>
      <pc:sldChg chg="new del">
        <pc:chgData name="ムライ　マユウ" userId="4e97f0d3-ddb5-421e-a0ca-b853b40cae95" providerId="ADAL" clId="{0EADE8DC-3448-4EF1-AC46-47049915AE4B}" dt="2023-07-04T15:14:52.103" v="1370" actId="680"/>
        <pc:sldMkLst>
          <pc:docMk/>
          <pc:sldMk cId="2907215837" sldId="316"/>
        </pc:sldMkLst>
      </pc:sldChg>
      <pc:sldChg chg="new del">
        <pc:chgData name="ムライ　マユウ" userId="4e97f0d3-ddb5-421e-a0ca-b853b40cae95" providerId="ADAL" clId="{0EADE8DC-3448-4EF1-AC46-47049915AE4B}" dt="2023-07-04T15:19:04.413" v="1456" actId="680"/>
        <pc:sldMkLst>
          <pc:docMk/>
          <pc:sldMk cId="1898164638" sldId="317"/>
        </pc:sldMkLst>
      </pc:sldChg>
      <pc:sldChg chg="addSp delSp modSp add mod">
        <pc:chgData name="ムライ　マユウ" userId="4e97f0d3-ddb5-421e-a0ca-b853b40cae95" providerId="ADAL" clId="{0EADE8DC-3448-4EF1-AC46-47049915AE4B}" dt="2023-07-04T15:20:06.826" v="1538" actId="1076"/>
        <pc:sldMkLst>
          <pc:docMk/>
          <pc:sldMk cId="1953896076" sldId="317"/>
        </pc:sldMkLst>
        <pc:spChg chg="mod">
          <ac:chgData name="ムライ　マユウ" userId="4e97f0d3-ddb5-421e-a0ca-b853b40cae95" providerId="ADAL" clId="{0EADE8DC-3448-4EF1-AC46-47049915AE4B}" dt="2023-07-04T15:20:06.826" v="1538" actId="1076"/>
          <ac:spMkLst>
            <pc:docMk/>
            <pc:sldMk cId="1953896076" sldId="317"/>
            <ac:spMk id="7" creationId="{581F4BD9-9FB5-F2DE-7E20-574819CFA1B9}"/>
          </ac:spMkLst>
        </pc:spChg>
        <pc:spChg chg="del mod">
          <ac:chgData name="ムライ　マユウ" userId="4e97f0d3-ddb5-421e-a0ca-b853b40cae95" providerId="ADAL" clId="{0EADE8DC-3448-4EF1-AC46-47049915AE4B}" dt="2023-07-04T15:20:02.473" v="1537"/>
          <ac:spMkLst>
            <pc:docMk/>
            <pc:sldMk cId="1953896076" sldId="317"/>
            <ac:spMk id="10" creationId="{2F83DB0F-8568-EE5D-5616-5A92F5053B0D}"/>
          </ac:spMkLst>
        </pc:spChg>
        <pc:picChg chg="add mod">
          <ac:chgData name="ムライ　マユウ" userId="4e97f0d3-ddb5-421e-a0ca-b853b40cae95" providerId="ADAL" clId="{0EADE8DC-3448-4EF1-AC46-47049915AE4B}" dt="2023-07-04T15:19:29.114" v="1465" actId="1076"/>
          <ac:picMkLst>
            <pc:docMk/>
            <pc:sldMk cId="1953896076" sldId="317"/>
            <ac:picMk id="9" creationId="{24F225C2-A9F7-3020-A059-4D82F07C9459}"/>
          </ac:picMkLst>
        </pc:picChg>
        <pc:picChg chg="del">
          <ac:chgData name="ムライ　マユウ" userId="4e97f0d3-ddb5-421e-a0ca-b853b40cae95" providerId="ADAL" clId="{0EADE8DC-3448-4EF1-AC46-47049915AE4B}" dt="2023-07-04T15:19:15.552" v="1460" actId="478"/>
          <ac:picMkLst>
            <pc:docMk/>
            <pc:sldMk cId="1953896076" sldId="317"/>
            <ac:picMk id="13" creationId="{930B7C78-B2E0-C7D9-D297-F4B3694C9696}"/>
          </ac:picMkLst>
        </pc:picChg>
      </pc:sldChg>
      <pc:sldChg chg="addSp delSp modSp add mod">
        <pc:chgData name="ムライ　マユウ" userId="4e97f0d3-ddb5-421e-a0ca-b853b40cae95" providerId="ADAL" clId="{0EADE8DC-3448-4EF1-AC46-47049915AE4B}" dt="2023-07-04T15:21:34.104" v="1599" actId="1076"/>
        <pc:sldMkLst>
          <pc:docMk/>
          <pc:sldMk cId="2587146756" sldId="318"/>
        </pc:sldMkLst>
        <pc:spChg chg="mod">
          <ac:chgData name="ムライ　マユウ" userId="4e97f0d3-ddb5-421e-a0ca-b853b40cae95" providerId="ADAL" clId="{0EADE8DC-3448-4EF1-AC46-47049915AE4B}" dt="2023-07-04T15:20:57.976" v="1596" actId="20577"/>
          <ac:spMkLst>
            <pc:docMk/>
            <pc:sldMk cId="2587146756" sldId="318"/>
            <ac:spMk id="7" creationId="{581F4BD9-9FB5-F2DE-7E20-574819CFA1B9}"/>
          </ac:spMkLst>
        </pc:spChg>
        <pc:picChg chg="del">
          <ac:chgData name="ムライ　マユウ" userId="4e97f0d3-ddb5-421e-a0ca-b853b40cae95" providerId="ADAL" clId="{0EADE8DC-3448-4EF1-AC46-47049915AE4B}" dt="2023-07-04T15:20:36.232" v="1540" actId="478"/>
          <ac:picMkLst>
            <pc:docMk/>
            <pc:sldMk cId="2587146756" sldId="318"/>
            <ac:picMk id="9" creationId="{24F225C2-A9F7-3020-A059-4D82F07C9459}"/>
          </ac:picMkLst>
        </pc:picChg>
        <pc:picChg chg="add mod">
          <ac:chgData name="ムライ　マユウ" userId="4e97f0d3-ddb5-421e-a0ca-b853b40cae95" providerId="ADAL" clId="{0EADE8DC-3448-4EF1-AC46-47049915AE4B}" dt="2023-07-04T15:21:34.104" v="1599" actId="1076"/>
          <ac:picMkLst>
            <pc:docMk/>
            <pc:sldMk cId="2587146756" sldId="318"/>
            <ac:picMk id="10" creationId="{30A65230-169C-91AF-849D-0B675274CD57}"/>
          </ac:picMkLst>
        </pc:picChg>
      </pc:sldChg>
      <pc:sldChg chg="add del">
        <pc:chgData name="ムライ　マユウ" userId="4e97f0d3-ddb5-421e-a0ca-b853b40cae95" providerId="ADAL" clId="{0EADE8DC-3448-4EF1-AC46-47049915AE4B}" dt="2023-07-04T15:23:13.450" v="1601"/>
        <pc:sldMkLst>
          <pc:docMk/>
          <pc:sldMk cId="671766500" sldId="319"/>
        </pc:sldMkLst>
      </pc:sldChg>
      <pc:sldChg chg="addSp delSp modSp add mod">
        <pc:chgData name="ムライ　マユウ" userId="4e97f0d3-ddb5-421e-a0ca-b853b40cae95" providerId="ADAL" clId="{0EADE8DC-3448-4EF1-AC46-47049915AE4B}" dt="2023-07-04T15:26:03.160" v="1636" actId="207"/>
        <pc:sldMkLst>
          <pc:docMk/>
          <pc:sldMk cId="1084841898" sldId="319"/>
        </pc:sldMkLst>
        <pc:spChg chg="add mod">
          <ac:chgData name="ムライ　マユウ" userId="4e97f0d3-ddb5-421e-a0ca-b853b40cae95" providerId="ADAL" clId="{0EADE8DC-3448-4EF1-AC46-47049915AE4B}" dt="2023-07-04T15:25:21.560" v="1621" actId="1076"/>
          <ac:spMkLst>
            <pc:docMk/>
            <pc:sldMk cId="1084841898" sldId="319"/>
            <ac:spMk id="9" creationId="{5777C12A-02FA-C267-E4AB-6431C6C5D7A6}"/>
          </ac:spMkLst>
        </pc:spChg>
        <pc:spChg chg="add mod">
          <ac:chgData name="ムライ　マユウ" userId="4e97f0d3-ddb5-421e-a0ca-b853b40cae95" providerId="ADAL" clId="{0EADE8DC-3448-4EF1-AC46-47049915AE4B}" dt="2023-07-04T15:25:42.910" v="1634" actId="1076"/>
          <ac:spMkLst>
            <pc:docMk/>
            <pc:sldMk cId="1084841898" sldId="319"/>
            <ac:spMk id="11" creationId="{EB1EF31D-15BF-7065-ACB6-F596540A6833}"/>
          </ac:spMkLst>
        </pc:spChg>
        <pc:spChg chg="add mod">
          <ac:chgData name="ムライ　マユウ" userId="4e97f0d3-ddb5-421e-a0ca-b853b40cae95" providerId="ADAL" clId="{0EADE8DC-3448-4EF1-AC46-47049915AE4B}" dt="2023-07-04T15:26:03.160" v="1636" actId="207"/>
          <ac:spMkLst>
            <pc:docMk/>
            <pc:sldMk cId="1084841898" sldId="319"/>
            <ac:spMk id="12" creationId="{6A64D4EA-8F52-76C9-0649-58E5D5558205}"/>
          </ac:spMkLst>
        </pc:spChg>
        <pc:picChg chg="add mod">
          <ac:chgData name="ムライ　マユウ" userId="4e97f0d3-ddb5-421e-a0ca-b853b40cae95" providerId="ADAL" clId="{0EADE8DC-3448-4EF1-AC46-47049915AE4B}" dt="2023-07-04T15:24:36.592" v="1609" actId="1076"/>
          <ac:picMkLst>
            <pc:docMk/>
            <pc:sldMk cId="1084841898" sldId="319"/>
            <ac:picMk id="8" creationId="{39C57F0F-28D8-173B-43A4-1DE4178758A3}"/>
          </ac:picMkLst>
        </pc:picChg>
        <pc:picChg chg="del">
          <ac:chgData name="ムライ　マユウ" userId="4e97f0d3-ddb5-421e-a0ca-b853b40cae95" providerId="ADAL" clId="{0EADE8DC-3448-4EF1-AC46-47049915AE4B}" dt="2023-07-04T15:23:18.007" v="1603" actId="478"/>
          <ac:picMkLst>
            <pc:docMk/>
            <pc:sldMk cId="1084841898" sldId="319"/>
            <ac:picMk id="10" creationId="{7721DBCF-FA7B-70D5-6B9A-39EBD1A29612}"/>
          </ac:picMkLst>
        </pc:picChg>
      </pc:sldChg>
      <pc:sldChg chg="addSp delSp modSp add mod">
        <pc:chgData name="ムライ　マユウ" userId="4e97f0d3-ddb5-421e-a0ca-b853b40cae95" providerId="ADAL" clId="{0EADE8DC-3448-4EF1-AC46-47049915AE4B}" dt="2023-07-05T00:29:15.027" v="1880" actId="1076"/>
        <pc:sldMkLst>
          <pc:docMk/>
          <pc:sldMk cId="626760272" sldId="320"/>
        </pc:sldMkLst>
        <pc:spChg chg="del">
          <ac:chgData name="ムライ　マユウ" userId="4e97f0d3-ddb5-421e-a0ca-b853b40cae95" providerId="ADAL" clId="{0EADE8DC-3448-4EF1-AC46-47049915AE4B}" dt="2023-07-05T00:23:20.300" v="1795" actId="478"/>
          <ac:spMkLst>
            <pc:docMk/>
            <pc:sldMk cId="626760272" sldId="320"/>
            <ac:spMk id="10" creationId="{B3435096-F52D-3EEB-2722-91FF639F2474}"/>
          </ac:spMkLst>
        </pc:spChg>
        <pc:spChg chg="add mod">
          <ac:chgData name="ムライ　マユウ" userId="4e97f0d3-ddb5-421e-a0ca-b853b40cae95" providerId="ADAL" clId="{0EADE8DC-3448-4EF1-AC46-47049915AE4B}" dt="2023-07-05T00:29:15.027" v="1880" actId="1076"/>
          <ac:spMkLst>
            <pc:docMk/>
            <pc:sldMk cId="626760272" sldId="320"/>
            <ac:spMk id="11" creationId="{FF2FA7ED-4A83-8DF8-5AF7-BA7551EABEDD}"/>
          </ac:spMkLst>
        </pc:spChg>
        <pc:picChg chg="add mod">
          <ac:chgData name="ムライ　マユウ" userId="4e97f0d3-ddb5-421e-a0ca-b853b40cae95" providerId="ADAL" clId="{0EADE8DC-3448-4EF1-AC46-47049915AE4B}" dt="2023-07-05T00:28:37.686" v="1800" actId="1076"/>
          <ac:picMkLst>
            <pc:docMk/>
            <pc:sldMk cId="626760272" sldId="320"/>
            <ac:picMk id="8" creationId="{CF28D54E-1999-AD36-8EFD-7DAABDC9C0A8}"/>
          </ac:picMkLst>
        </pc:picChg>
        <pc:picChg chg="del">
          <ac:chgData name="ムライ　マユウ" userId="4e97f0d3-ddb5-421e-a0ca-b853b40cae95" providerId="ADAL" clId="{0EADE8DC-3448-4EF1-AC46-47049915AE4B}" dt="2023-07-05T00:23:16.971" v="1794" actId="478"/>
          <ac:picMkLst>
            <pc:docMk/>
            <pc:sldMk cId="626760272" sldId="320"/>
            <ac:picMk id="9" creationId="{86D41FA1-D563-FBC5-2833-982CC1916F83}"/>
          </ac:picMkLst>
        </pc:picChg>
      </pc:sldChg>
      <pc:sldChg chg="add del">
        <pc:chgData name="ムライ　マユウ" userId="4e97f0d3-ddb5-421e-a0ca-b853b40cae95" providerId="ADAL" clId="{0EADE8DC-3448-4EF1-AC46-47049915AE4B}" dt="2023-07-05T01:43:50.869" v="2472" actId="47"/>
        <pc:sldMkLst>
          <pc:docMk/>
          <pc:sldMk cId="1662721283" sldId="321"/>
        </pc:sldMkLst>
      </pc:sldChg>
      <pc:sldChg chg="addSp delSp modSp add mod">
        <pc:chgData name="ムライ　マユウ" userId="4e97f0d3-ddb5-421e-a0ca-b853b40cae95" providerId="ADAL" clId="{0EADE8DC-3448-4EF1-AC46-47049915AE4B}" dt="2023-07-05T00:34:17.402" v="2105" actId="1076"/>
        <pc:sldMkLst>
          <pc:docMk/>
          <pc:sldMk cId="905296724" sldId="322"/>
        </pc:sldMkLst>
        <pc:spChg chg="mod">
          <ac:chgData name="ムライ　マユウ" userId="4e97f0d3-ddb5-421e-a0ca-b853b40cae95" providerId="ADAL" clId="{0EADE8DC-3448-4EF1-AC46-47049915AE4B}" dt="2023-07-05T00:34:17.402" v="2105" actId="1076"/>
          <ac:spMkLst>
            <pc:docMk/>
            <pc:sldMk cId="905296724" sldId="322"/>
            <ac:spMk id="5" creationId="{3E910574-D26C-E9AE-D694-86F3D197F17B}"/>
          </ac:spMkLst>
        </pc:spChg>
        <pc:spChg chg="add mod">
          <ac:chgData name="ムライ　マユウ" userId="4e97f0d3-ddb5-421e-a0ca-b853b40cae95" providerId="ADAL" clId="{0EADE8DC-3448-4EF1-AC46-47049915AE4B}" dt="2023-07-05T00:32:37.985" v="1990" actId="1582"/>
          <ac:spMkLst>
            <pc:docMk/>
            <pc:sldMk cId="905296724" sldId="322"/>
            <ac:spMk id="10" creationId="{B6F794D0-F7E7-D035-A56E-284488BF998D}"/>
          </ac:spMkLst>
        </pc:spChg>
        <pc:spChg chg="mod">
          <ac:chgData name="ムライ　マユウ" userId="4e97f0d3-ddb5-421e-a0ca-b853b40cae95" providerId="ADAL" clId="{0EADE8DC-3448-4EF1-AC46-47049915AE4B}" dt="2023-07-05T00:32:00.635" v="1983" actId="14100"/>
          <ac:spMkLst>
            <pc:docMk/>
            <pc:sldMk cId="905296724" sldId="322"/>
            <ac:spMk id="11" creationId="{FF2FA7ED-4A83-8DF8-5AF7-BA7551EABEDD}"/>
          </ac:spMkLst>
        </pc:spChg>
        <pc:spChg chg="add mod">
          <ac:chgData name="ムライ　マユウ" userId="4e97f0d3-ddb5-421e-a0ca-b853b40cae95" providerId="ADAL" clId="{0EADE8DC-3448-4EF1-AC46-47049915AE4B}" dt="2023-07-05T00:33:07.220" v="1998" actId="207"/>
          <ac:spMkLst>
            <pc:docMk/>
            <pc:sldMk cId="905296724" sldId="322"/>
            <ac:spMk id="12" creationId="{85662C77-67E5-DA66-7357-F516FA129197}"/>
          </ac:spMkLst>
        </pc:spChg>
        <pc:spChg chg="add mod">
          <ac:chgData name="ムライ　マユウ" userId="4e97f0d3-ddb5-421e-a0ca-b853b40cae95" providerId="ADAL" clId="{0EADE8DC-3448-4EF1-AC46-47049915AE4B}" dt="2023-07-05T00:34:08.518" v="2104" actId="20577"/>
          <ac:spMkLst>
            <pc:docMk/>
            <pc:sldMk cId="905296724" sldId="322"/>
            <ac:spMk id="13" creationId="{26161847-2C66-A393-3C48-DE664E0A8513}"/>
          </ac:spMkLst>
        </pc:spChg>
        <pc:picChg chg="del">
          <ac:chgData name="ムライ　マユウ" userId="4e97f0d3-ddb5-421e-a0ca-b853b40cae95" providerId="ADAL" clId="{0EADE8DC-3448-4EF1-AC46-47049915AE4B}" dt="2023-07-05T00:31:16.127" v="1883" actId="478"/>
          <ac:picMkLst>
            <pc:docMk/>
            <pc:sldMk cId="905296724" sldId="322"/>
            <ac:picMk id="8" creationId="{CF28D54E-1999-AD36-8EFD-7DAABDC9C0A8}"/>
          </ac:picMkLst>
        </pc:picChg>
        <pc:picChg chg="add mod">
          <ac:chgData name="ムライ　マユウ" userId="4e97f0d3-ddb5-421e-a0ca-b853b40cae95" providerId="ADAL" clId="{0EADE8DC-3448-4EF1-AC46-47049915AE4B}" dt="2023-07-05T00:32:19.708" v="1987" actId="1076"/>
          <ac:picMkLst>
            <pc:docMk/>
            <pc:sldMk cId="905296724" sldId="322"/>
            <ac:picMk id="9" creationId="{8E882325-CF54-5146-BAB7-3B59C33E0180}"/>
          </ac:picMkLst>
        </pc:picChg>
      </pc:sldChg>
      <pc:sldChg chg="addSp delSp modSp add mod">
        <pc:chgData name="ムライ　マユウ" userId="4e97f0d3-ddb5-421e-a0ca-b853b40cae95" providerId="ADAL" clId="{0EADE8DC-3448-4EF1-AC46-47049915AE4B}" dt="2023-07-05T00:43:11.399" v="2222" actId="1076"/>
        <pc:sldMkLst>
          <pc:docMk/>
          <pc:sldMk cId="3908524639" sldId="323"/>
        </pc:sldMkLst>
        <pc:spChg chg="add del mod">
          <ac:chgData name="ムライ　マユウ" userId="4e97f0d3-ddb5-421e-a0ca-b853b40cae95" providerId="ADAL" clId="{0EADE8DC-3448-4EF1-AC46-47049915AE4B}" dt="2023-07-05T00:39:25.456" v="2120" actId="478"/>
          <ac:spMkLst>
            <pc:docMk/>
            <pc:sldMk cId="3908524639" sldId="323"/>
            <ac:spMk id="10" creationId="{D1CD00AD-DB02-D1C9-8117-7B272CE549B3}"/>
          </ac:spMkLst>
        </pc:spChg>
        <pc:spChg chg="del">
          <ac:chgData name="ムライ　マユウ" userId="4e97f0d3-ddb5-421e-a0ca-b853b40cae95" providerId="ADAL" clId="{0EADE8DC-3448-4EF1-AC46-47049915AE4B}" dt="2023-07-05T00:34:22.617" v="2106" actId="478"/>
          <ac:spMkLst>
            <pc:docMk/>
            <pc:sldMk cId="3908524639" sldId="323"/>
            <ac:spMk id="11" creationId="{FF2FA7ED-4A83-8DF8-5AF7-BA7551EABEDD}"/>
          </ac:spMkLst>
        </pc:spChg>
        <pc:spChg chg="add mod">
          <ac:chgData name="ムライ　マユウ" userId="4e97f0d3-ddb5-421e-a0ca-b853b40cae95" providerId="ADAL" clId="{0EADE8DC-3448-4EF1-AC46-47049915AE4B}" dt="2023-07-05T00:43:11.399" v="2222" actId="1076"/>
          <ac:spMkLst>
            <pc:docMk/>
            <pc:sldMk cId="3908524639" sldId="323"/>
            <ac:spMk id="12" creationId="{361997AF-CBE4-6D0B-609F-CA40B5D2B907}"/>
          </ac:spMkLst>
        </pc:spChg>
        <pc:spChg chg="add del mod">
          <ac:chgData name="ムライ　マユウ" userId="4e97f0d3-ddb5-421e-a0ca-b853b40cae95" providerId="ADAL" clId="{0EADE8DC-3448-4EF1-AC46-47049915AE4B}" dt="2023-07-05T00:43:04.460" v="2220" actId="478"/>
          <ac:spMkLst>
            <pc:docMk/>
            <pc:sldMk cId="3908524639" sldId="323"/>
            <ac:spMk id="13" creationId="{6E53B432-C993-CBC5-E0C8-FD5EE728BD53}"/>
          </ac:spMkLst>
        </pc:spChg>
        <pc:picChg chg="del">
          <ac:chgData name="ムライ　マユウ" userId="4e97f0d3-ddb5-421e-a0ca-b853b40cae95" providerId="ADAL" clId="{0EADE8DC-3448-4EF1-AC46-47049915AE4B}" dt="2023-07-05T00:34:23.911" v="2107" actId="478"/>
          <ac:picMkLst>
            <pc:docMk/>
            <pc:sldMk cId="3908524639" sldId="323"/>
            <ac:picMk id="8" creationId="{CF28D54E-1999-AD36-8EFD-7DAABDC9C0A8}"/>
          </ac:picMkLst>
        </pc:picChg>
        <pc:picChg chg="add mod">
          <ac:chgData name="ムライ　マユウ" userId="4e97f0d3-ddb5-421e-a0ca-b853b40cae95" providerId="ADAL" clId="{0EADE8DC-3448-4EF1-AC46-47049915AE4B}" dt="2023-07-05T00:43:07.469" v="2221" actId="1076"/>
          <ac:picMkLst>
            <pc:docMk/>
            <pc:sldMk cId="3908524639" sldId="323"/>
            <ac:picMk id="9" creationId="{4CC799CF-D104-C9F6-9233-2A9DD78C605A}"/>
          </ac:picMkLst>
        </pc:picChg>
      </pc:sldChg>
      <pc:sldChg chg="addSp delSp modSp add del mod">
        <pc:chgData name="ムライ　マユウ" userId="4e97f0d3-ddb5-421e-a0ca-b853b40cae95" providerId="ADAL" clId="{0EADE8DC-3448-4EF1-AC46-47049915AE4B}" dt="2023-07-05T01:30:42.311" v="2469" actId="47"/>
        <pc:sldMkLst>
          <pc:docMk/>
          <pc:sldMk cId="1187958042" sldId="324"/>
        </pc:sldMkLst>
        <pc:spChg chg="add del mod">
          <ac:chgData name="ムライ　マユウ" userId="4e97f0d3-ddb5-421e-a0ca-b853b40cae95" providerId="ADAL" clId="{0EADE8DC-3448-4EF1-AC46-47049915AE4B}" dt="2023-07-05T01:07:59.210" v="2466" actId="20577"/>
          <ac:spMkLst>
            <pc:docMk/>
            <pc:sldMk cId="1187958042" sldId="324"/>
            <ac:spMk id="5" creationId="{3E910574-D26C-E9AE-D694-86F3D197F17B}"/>
          </ac:spMkLst>
        </pc:spChg>
        <pc:spChg chg="del">
          <ac:chgData name="ムライ　マユウ" userId="4e97f0d3-ddb5-421e-a0ca-b853b40cae95" providerId="ADAL" clId="{0EADE8DC-3448-4EF1-AC46-47049915AE4B}" dt="2023-07-05T00:58:28.338" v="2460" actId="478"/>
          <ac:spMkLst>
            <pc:docMk/>
            <pc:sldMk cId="1187958042" sldId="324"/>
            <ac:spMk id="10" creationId="{BA6EC00A-9A2E-D748-2300-94BBB598008D}"/>
          </ac:spMkLst>
        </pc:spChg>
        <pc:spChg chg="del">
          <ac:chgData name="ムライ　マユウ" userId="4e97f0d3-ddb5-421e-a0ca-b853b40cae95" providerId="ADAL" clId="{0EADE8DC-3448-4EF1-AC46-47049915AE4B}" dt="2023-07-05T00:58:28.338" v="2460" actId="478"/>
          <ac:spMkLst>
            <pc:docMk/>
            <pc:sldMk cId="1187958042" sldId="324"/>
            <ac:spMk id="11" creationId="{0FF017F4-6908-9C35-F520-DDED2819E437}"/>
          </ac:spMkLst>
        </pc:spChg>
        <pc:picChg chg="del">
          <ac:chgData name="ムライ　マユウ" userId="4e97f0d3-ddb5-421e-a0ca-b853b40cae95" providerId="ADAL" clId="{0EADE8DC-3448-4EF1-AC46-47049915AE4B}" dt="2023-07-05T00:58:29.746" v="2461" actId="478"/>
          <ac:picMkLst>
            <pc:docMk/>
            <pc:sldMk cId="1187958042" sldId="324"/>
            <ac:picMk id="13" creationId="{14A21B3A-9892-6C02-BE86-AEF7E2FE3D5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BC655-5297-4A5D-A9FE-DE9AA881C552}" type="datetimeFigureOut">
              <a:rPr kumimoji="1" lang="ja-JP" altLang="en-US" smtClean="0"/>
              <a:t>2023/7/5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0DECC-D437-4820-96C2-D83466F7C0A4}" type="slidenum">
              <a:rPr kumimoji="1" lang="ja-JP" altLang="en-US" smtClean="0"/>
              <a:t>‹#›</a:t>
            </a:fld>
            <a:endParaRPr kumimoji="1" lang="ja-JP" altLang="en-US"/>
          </a:p>
        </p:txBody>
      </p:sp>
    </p:spTree>
    <p:extLst>
      <p:ext uri="{BB962C8B-B14F-4D97-AF65-F5344CB8AC3E}">
        <p14:creationId xmlns:p14="http://schemas.microsoft.com/office/powerpoint/2010/main" val="23688108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E40DECC-D437-4820-96C2-D83466F7C0A4}" type="slidenum">
              <a:rPr kumimoji="1" lang="ja-JP" altLang="en-US" smtClean="0"/>
              <a:t>9</a:t>
            </a:fld>
            <a:endParaRPr kumimoji="1" lang="ja-JP" altLang="en-US"/>
          </a:p>
        </p:txBody>
      </p:sp>
    </p:spTree>
    <p:extLst>
      <p:ext uri="{BB962C8B-B14F-4D97-AF65-F5344CB8AC3E}">
        <p14:creationId xmlns:p14="http://schemas.microsoft.com/office/powerpoint/2010/main" val="1144447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どんな正規表現が入るか</a:t>
            </a:r>
          </a:p>
        </p:txBody>
      </p:sp>
      <p:sp>
        <p:nvSpPr>
          <p:cNvPr id="4" name="スライド番号プレースホルダー 3"/>
          <p:cNvSpPr>
            <a:spLocks noGrp="1"/>
          </p:cNvSpPr>
          <p:nvPr>
            <p:ph type="sldNum" sz="quarter" idx="5"/>
          </p:nvPr>
        </p:nvSpPr>
        <p:spPr/>
        <p:txBody>
          <a:bodyPr/>
          <a:lstStyle/>
          <a:p>
            <a:fld id="{BE40DECC-D437-4820-96C2-D83466F7C0A4}" type="slidenum">
              <a:rPr kumimoji="1" lang="ja-JP" altLang="en-US" smtClean="0"/>
              <a:t>25</a:t>
            </a:fld>
            <a:endParaRPr kumimoji="1" lang="ja-JP" altLang="en-US"/>
          </a:p>
        </p:txBody>
      </p:sp>
    </p:spTree>
    <p:extLst>
      <p:ext uri="{BB962C8B-B14F-4D97-AF65-F5344CB8AC3E}">
        <p14:creationId xmlns:p14="http://schemas.microsoft.com/office/powerpoint/2010/main" val="4264197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品詞分解</a:t>
            </a:r>
          </a:p>
        </p:txBody>
      </p:sp>
      <p:sp>
        <p:nvSpPr>
          <p:cNvPr id="4" name="スライド番号プレースホルダー 3"/>
          <p:cNvSpPr>
            <a:spLocks noGrp="1"/>
          </p:cNvSpPr>
          <p:nvPr>
            <p:ph type="sldNum" sz="quarter" idx="5"/>
          </p:nvPr>
        </p:nvSpPr>
        <p:spPr/>
        <p:txBody>
          <a:bodyPr/>
          <a:lstStyle/>
          <a:p>
            <a:fld id="{BE40DECC-D437-4820-96C2-D83466F7C0A4}" type="slidenum">
              <a:rPr kumimoji="1" lang="ja-JP" altLang="en-US" smtClean="0"/>
              <a:t>32</a:t>
            </a:fld>
            <a:endParaRPr kumimoji="1" lang="ja-JP" altLang="en-US"/>
          </a:p>
        </p:txBody>
      </p:sp>
    </p:spTree>
    <p:extLst>
      <p:ext uri="{BB962C8B-B14F-4D97-AF65-F5344CB8AC3E}">
        <p14:creationId xmlns:p14="http://schemas.microsoft.com/office/powerpoint/2010/main" val="2422643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www.aozora.gr.jp/cards/000296/files/47061_ruby_28378.zip" TargetMode="External"/><Relationship Id="rId2" Type="http://schemas.openxmlformats.org/officeDocument/2006/relationships/hyperlink" Target="https://www.aozora.gr.jp/cards/000119/files/624_ruby_5668.zip" TargetMode="External"/><Relationship Id="rId1" Type="http://schemas.openxmlformats.org/officeDocument/2006/relationships/slideLayout" Target="../slideLayouts/slideLayout7.xml"/><Relationship Id="rId5" Type="http://schemas.openxmlformats.org/officeDocument/2006/relationships/hyperlink" Target="https://www.aozora.gr.jp/cards/000148/files/789_ruby_5639.zip" TargetMode="External"/><Relationship Id="rId4" Type="http://schemas.openxmlformats.org/officeDocument/2006/relationships/hyperlink" Target="https://www.aozora.gr.jp/cards/000035/files/1567_ruby_4948.zip"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9606" y="-355156"/>
            <a:ext cx="19107212" cy="11411362"/>
            <a:chOff x="0" y="0"/>
            <a:chExt cx="25476282" cy="15215149"/>
          </a:xfrm>
        </p:grpSpPr>
        <p:grpSp>
          <p:nvGrpSpPr>
            <p:cNvPr id="3" name="Group 3"/>
            <p:cNvGrpSpPr/>
            <p:nvPr/>
          </p:nvGrpSpPr>
          <p:grpSpPr>
            <a:xfrm>
              <a:off x="293379" y="0"/>
              <a:ext cx="3874293" cy="3144583"/>
              <a:chOff x="0" y="0"/>
              <a:chExt cx="812800" cy="659712"/>
            </a:xfrm>
          </p:grpSpPr>
          <p:sp>
            <p:nvSpPr>
              <p:cNvPr id="4" name="Freeform 4"/>
              <p:cNvSpPr/>
              <p:nvPr/>
            </p:nvSpPr>
            <p:spPr>
              <a:xfrm>
                <a:off x="0" y="0"/>
                <a:ext cx="812800" cy="659712"/>
              </a:xfrm>
              <a:custGeom>
                <a:avLst/>
                <a:gdLst/>
                <a:ahLst/>
                <a:cxnLst/>
                <a:rect l="l" t="t" r="r" b="b"/>
                <a:pathLst>
                  <a:path w="812800" h="659712">
                    <a:moveTo>
                      <a:pt x="0" y="0"/>
                    </a:moveTo>
                    <a:lnTo>
                      <a:pt x="812800" y="0"/>
                    </a:lnTo>
                    <a:lnTo>
                      <a:pt x="812800" y="659712"/>
                    </a:lnTo>
                    <a:lnTo>
                      <a:pt x="0" y="659712"/>
                    </a:lnTo>
                    <a:close/>
                  </a:path>
                </a:pathLst>
              </a:custGeom>
              <a:solidFill>
                <a:srgbClr val="F4F4F4"/>
              </a:solidFill>
            </p:spPr>
          </p:sp>
          <p:sp>
            <p:nvSpPr>
              <p:cNvPr id="5" name="TextBox 5"/>
              <p:cNvSpPr txBox="1"/>
              <p:nvPr/>
            </p:nvSpPr>
            <p:spPr>
              <a:xfrm>
                <a:off x="0" y="-9525"/>
                <a:ext cx="812800" cy="822325"/>
              </a:xfrm>
              <a:prstGeom prst="rect">
                <a:avLst/>
              </a:prstGeom>
            </p:spPr>
            <p:txBody>
              <a:bodyPr lIns="50800" tIns="50800" rIns="50800" bIns="50800" rtlCol="0" anchor="ctr"/>
              <a:lstStyle/>
              <a:p>
                <a:pPr algn="ctr">
                  <a:lnSpc>
                    <a:spcPts val="1399"/>
                  </a:lnSpc>
                  <a:spcBef>
                    <a:spcPct val="0"/>
                  </a:spcBef>
                </a:pPr>
                <a:endParaRPr/>
              </a:p>
            </p:txBody>
          </p:sp>
        </p:grpSp>
        <p:sp>
          <p:nvSpPr>
            <p:cNvPr id="6" name="Freeform 6"/>
            <p:cNvSpPr/>
            <p:nvPr/>
          </p:nvSpPr>
          <p:spPr>
            <a:xfrm>
              <a:off x="2230525" y="1856176"/>
              <a:ext cx="3902666" cy="2135823"/>
            </a:xfrm>
            <a:custGeom>
              <a:avLst/>
              <a:gdLst/>
              <a:ahLst/>
              <a:cxnLst/>
              <a:rect l="l" t="t" r="r" b="b"/>
              <a:pathLst>
                <a:path w="3902666" h="2135823">
                  <a:moveTo>
                    <a:pt x="0" y="0"/>
                  </a:moveTo>
                  <a:lnTo>
                    <a:pt x="3902667" y="0"/>
                  </a:lnTo>
                  <a:lnTo>
                    <a:pt x="3902667"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21601989" y="9043041"/>
              <a:ext cx="3874293" cy="3144583"/>
              <a:chOff x="0" y="0"/>
              <a:chExt cx="812800" cy="659712"/>
            </a:xfrm>
          </p:grpSpPr>
          <p:sp>
            <p:nvSpPr>
              <p:cNvPr id="8" name="Freeform 8"/>
              <p:cNvSpPr/>
              <p:nvPr/>
            </p:nvSpPr>
            <p:spPr>
              <a:xfrm>
                <a:off x="0" y="0"/>
                <a:ext cx="812800" cy="659712"/>
              </a:xfrm>
              <a:custGeom>
                <a:avLst/>
                <a:gdLst/>
                <a:ahLst/>
                <a:cxnLst/>
                <a:rect l="l" t="t" r="r" b="b"/>
                <a:pathLst>
                  <a:path w="812800" h="659712">
                    <a:moveTo>
                      <a:pt x="0" y="0"/>
                    </a:moveTo>
                    <a:lnTo>
                      <a:pt x="812800" y="0"/>
                    </a:lnTo>
                    <a:lnTo>
                      <a:pt x="812800" y="659712"/>
                    </a:lnTo>
                    <a:lnTo>
                      <a:pt x="0" y="659712"/>
                    </a:lnTo>
                    <a:close/>
                  </a:path>
                </a:pathLst>
              </a:custGeom>
              <a:solidFill>
                <a:srgbClr val="F4F4F4"/>
              </a:solidFill>
            </p:spPr>
          </p:sp>
          <p:sp>
            <p:nvSpPr>
              <p:cNvPr id="9" name="TextBox 9"/>
              <p:cNvSpPr txBox="1"/>
              <p:nvPr/>
            </p:nvSpPr>
            <p:spPr>
              <a:xfrm>
                <a:off x="0" y="-9525"/>
                <a:ext cx="812800" cy="822325"/>
              </a:xfrm>
              <a:prstGeom prst="rect">
                <a:avLst/>
              </a:prstGeom>
            </p:spPr>
            <p:txBody>
              <a:bodyPr lIns="50800" tIns="50800" rIns="50800" bIns="50800" rtlCol="0" anchor="ctr"/>
              <a:lstStyle/>
              <a:p>
                <a:pPr algn="ctr">
                  <a:lnSpc>
                    <a:spcPts val="1399"/>
                  </a:lnSpc>
                  <a:spcBef>
                    <a:spcPct val="0"/>
                  </a:spcBef>
                </a:pPr>
                <a:endParaRPr/>
              </a:p>
            </p:txBody>
          </p:sp>
        </p:grpSp>
        <p:grpSp>
          <p:nvGrpSpPr>
            <p:cNvPr id="10" name="Group 10"/>
            <p:cNvGrpSpPr/>
            <p:nvPr/>
          </p:nvGrpSpPr>
          <p:grpSpPr>
            <a:xfrm>
              <a:off x="22938112" y="3144583"/>
              <a:ext cx="1992029" cy="1887081"/>
              <a:chOff x="0" y="0"/>
              <a:chExt cx="696401" cy="659712"/>
            </a:xfrm>
          </p:grpSpPr>
          <p:sp>
            <p:nvSpPr>
              <p:cNvPr id="11" name="Freeform 11"/>
              <p:cNvSpPr/>
              <p:nvPr/>
            </p:nvSpPr>
            <p:spPr>
              <a:xfrm>
                <a:off x="0" y="0"/>
                <a:ext cx="696401" cy="659712"/>
              </a:xfrm>
              <a:custGeom>
                <a:avLst/>
                <a:gdLst/>
                <a:ahLst/>
                <a:cxnLst/>
                <a:rect l="l" t="t" r="r" b="b"/>
                <a:pathLst>
                  <a:path w="696401" h="659712">
                    <a:moveTo>
                      <a:pt x="0" y="0"/>
                    </a:moveTo>
                    <a:lnTo>
                      <a:pt x="696401" y="0"/>
                    </a:lnTo>
                    <a:lnTo>
                      <a:pt x="696401" y="659712"/>
                    </a:lnTo>
                    <a:lnTo>
                      <a:pt x="0" y="659712"/>
                    </a:lnTo>
                    <a:close/>
                  </a:path>
                </a:pathLst>
              </a:custGeom>
              <a:solidFill>
                <a:srgbClr val="F4F4F4"/>
              </a:solidFill>
            </p:spPr>
          </p:sp>
          <p:sp>
            <p:nvSpPr>
              <p:cNvPr id="12" name="TextBox 12"/>
              <p:cNvSpPr txBox="1"/>
              <p:nvPr/>
            </p:nvSpPr>
            <p:spPr>
              <a:xfrm>
                <a:off x="0" y="-9525"/>
                <a:ext cx="812800" cy="822325"/>
              </a:xfrm>
              <a:prstGeom prst="rect">
                <a:avLst/>
              </a:prstGeom>
            </p:spPr>
            <p:txBody>
              <a:bodyPr lIns="50800" tIns="50800" rIns="50800" bIns="50800" rtlCol="0" anchor="ctr"/>
              <a:lstStyle/>
              <a:p>
                <a:pPr algn="ctr">
                  <a:lnSpc>
                    <a:spcPts val="1399"/>
                  </a:lnSpc>
                  <a:spcBef>
                    <a:spcPct val="0"/>
                  </a:spcBef>
                </a:pPr>
                <a:endParaRPr/>
              </a:p>
            </p:txBody>
          </p:sp>
        </p:grpSp>
        <p:sp>
          <p:nvSpPr>
            <p:cNvPr id="13" name="Freeform 13"/>
            <p:cNvSpPr/>
            <p:nvPr/>
          </p:nvSpPr>
          <p:spPr>
            <a:xfrm rot="5400000">
              <a:off x="20304653" y="12195905"/>
              <a:ext cx="3902666" cy="2135823"/>
            </a:xfrm>
            <a:custGeom>
              <a:avLst/>
              <a:gdLst/>
              <a:ahLst/>
              <a:cxnLst/>
              <a:rect l="l" t="t" r="r" b="b"/>
              <a:pathLst>
                <a:path w="3902666" h="2135823">
                  <a:moveTo>
                    <a:pt x="0" y="0"/>
                  </a:moveTo>
                  <a:lnTo>
                    <a:pt x="3902666" y="0"/>
                  </a:lnTo>
                  <a:lnTo>
                    <a:pt x="3902666"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0" y="11121417"/>
              <a:ext cx="3968569" cy="3393049"/>
              <a:chOff x="0" y="0"/>
              <a:chExt cx="1387387" cy="1186189"/>
            </a:xfrm>
          </p:grpSpPr>
          <p:sp>
            <p:nvSpPr>
              <p:cNvPr id="15" name="Freeform 15"/>
              <p:cNvSpPr/>
              <p:nvPr/>
            </p:nvSpPr>
            <p:spPr>
              <a:xfrm>
                <a:off x="0" y="0"/>
                <a:ext cx="1387387" cy="1186189"/>
              </a:xfrm>
              <a:custGeom>
                <a:avLst/>
                <a:gdLst/>
                <a:ahLst/>
                <a:cxnLst/>
                <a:rect l="l" t="t" r="r" b="b"/>
                <a:pathLst>
                  <a:path w="1387387" h="1186189">
                    <a:moveTo>
                      <a:pt x="0" y="0"/>
                    </a:moveTo>
                    <a:lnTo>
                      <a:pt x="1387387" y="0"/>
                    </a:lnTo>
                    <a:lnTo>
                      <a:pt x="1387387" y="1186189"/>
                    </a:lnTo>
                    <a:lnTo>
                      <a:pt x="0" y="1186189"/>
                    </a:lnTo>
                    <a:close/>
                  </a:path>
                </a:pathLst>
              </a:custGeom>
              <a:solidFill>
                <a:srgbClr val="000000">
                  <a:alpha val="0"/>
                </a:srgbClr>
              </a:solidFill>
              <a:ln w="95250">
                <a:solidFill>
                  <a:srgbClr val="E8E8E8"/>
                </a:solidFill>
              </a:ln>
            </p:spPr>
          </p:sp>
          <p:sp>
            <p:nvSpPr>
              <p:cNvPr id="16" name="TextBox 16"/>
              <p:cNvSpPr txBox="1"/>
              <p:nvPr/>
            </p:nvSpPr>
            <p:spPr>
              <a:xfrm>
                <a:off x="0" y="-9525"/>
                <a:ext cx="812800" cy="822325"/>
              </a:xfrm>
              <a:prstGeom prst="rect">
                <a:avLst/>
              </a:prstGeom>
            </p:spPr>
            <p:txBody>
              <a:bodyPr lIns="50800" tIns="50800" rIns="50800" bIns="50800" rtlCol="0" anchor="ctr"/>
              <a:lstStyle/>
              <a:p>
                <a:pPr algn="ctr">
                  <a:lnSpc>
                    <a:spcPts val="1399"/>
                  </a:lnSpc>
                  <a:spcBef>
                    <a:spcPct val="0"/>
                  </a:spcBef>
                </a:pPr>
                <a:endParaRPr/>
              </a:p>
            </p:txBody>
          </p:sp>
        </p:grpSp>
        <p:grpSp>
          <p:nvGrpSpPr>
            <p:cNvPr id="17" name="Group 17"/>
            <p:cNvGrpSpPr/>
            <p:nvPr/>
          </p:nvGrpSpPr>
          <p:grpSpPr>
            <a:xfrm>
              <a:off x="21507714" y="325129"/>
              <a:ext cx="3968569" cy="3393049"/>
              <a:chOff x="0" y="0"/>
              <a:chExt cx="1387387" cy="1186189"/>
            </a:xfrm>
          </p:grpSpPr>
          <p:sp>
            <p:nvSpPr>
              <p:cNvPr id="18" name="Freeform 18"/>
              <p:cNvSpPr/>
              <p:nvPr/>
            </p:nvSpPr>
            <p:spPr>
              <a:xfrm>
                <a:off x="0" y="0"/>
                <a:ext cx="1387387" cy="1186189"/>
              </a:xfrm>
              <a:custGeom>
                <a:avLst/>
                <a:gdLst/>
                <a:ahLst/>
                <a:cxnLst/>
                <a:rect l="l" t="t" r="r" b="b"/>
                <a:pathLst>
                  <a:path w="1387387" h="1186189">
                    <a:moveTo>
                      <a:pt x="0" y="0"/>
                    </a:moveTo>
                    <a:lnTo>
                      <a:pt x="1387387" y="0"/>
                    </a:lnTo>
                    <a:lnTo>
                      <a:pt x="1387387" y="1186189"/>
                    </a:lnTo>
                    <a:lnTo>
                      <a:pt x="0" y="1186189"/>
                    </a:lnTo>
                    <a:close/>
                  </a:path>
                </a:pathLst>
              </a:custGeom>
              <a:solidFill>
                <a:srgbClr val="000000">
                  <a:alpha val="0"/>
                </a:srgbClr>
              </a:solidFill>
              <a:ln w="95250">
                <a:solidFill>
                  <a:srgbClr val="E8E8E8"/>
                </a:solidFill>
              </a:ln>
            </p:spPr>
          </p:sp>
          <p:sp>
            <p:nvSpPr>
              <p:cNvPr id="19" name="TextBox 19"/>
              <p:cNvSpPr txBox="1"/>
              <p:nvPr/>
            </p:nvSpPr>
            <p:spPr>
              <a:xfrm>
                <a:off x="0" y="-9525"/>
                <a:ext cx="812800" cy="822325"/>
              </a:xfrm>
              <a:prstGeom prst="rect">
                <a:avLst/>
              </a:prstGeom>
            </p:spPr>
            <p:txBody>
              <a:bodyPr lIns="50800" tIns="50800" rIns="50800" bIns="50800" rtlCol="0" anchor="ctr"/>
              <a:lstStyle/>
              <a:p>
                <a:pPr algn="ctr">
                  <a:lnSpc>
                    <a:spcPts val="1399"/>
                  </a:lnSpc>
                  <a:spcBef>
                    <a:spcPct val="0"/>
                  </a:spcBef>
                </a:pPr>
                <a:endParaRPr/>
              </a:p>
            </p:txBody>
          </p:sp>
        </p:grpSp>
        <p:sp>
          <p:nvSpPr>
            <p:cNvPr id="20" name="Freeform 20"/>
            <p:cNvSpPr/>
            <p:nvPr/>
          </p:nvSpPr>
          <p:spPr>
            <a:xfrm rot="5400000">
              <a:off x="-590043" y="11780584"/>
              <a:ext cx="3902666" cy="2135823"/>
            </a:xfrm>
            <a:custGeom>
              <a:avLst/>
              <a:gdLst/>
              <a:ahLst/>
              <a:cxnLst/>
              <a:rect l="l" t="t" r="r" b="b"/>
              <a:pathLst>
                <a:path w="3902666" h="2135823">
                  <a:moveTo>
                    <a:pt x="0" y="0"/>
                  </a:moveTo>
                  <a:lnTo>
                    <a:pt x="3902667" y="0"/>
                  </a:lnTo>
                  <a:lnTo>
                    <a:pt x="3902667"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1" name="Group 21"/>
          <p:cNvGrpSpPr/>
          <p:nvPr/>
        </p:nvGrpSpPr>
        <p:grpSpPr>
          <a:xfrm>
            <a:off x="0" y="0"/>
            <a:ext cx="18288000" cy="10287000"/>
            <a:chOff x="0" y="0"/>
            <a:chExt cx="8524493" cy="4795027"/>
          </a:xfrm>
        </p:grpSpPr>
        <p:sp>
          <p:nvSpPr>
            <p:cNvPr id="22" name="Freeform 22"/>
            <p:cNvSpPr/>
            <p:nvPr/>
          </p:nvSpPr>
          <p:spPr>
            <a:xfrm>
              <a:off x="0" y="0"/>
              <a:ext cx="8524493" cy="4795027"/>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23" name="TextBox 23"/>
            <p:cNvSpPr txBox="1"/>
            <p:nvPr/>
          </p:nvSpPr>
          <p:spPr>
            <a:xfrm>
              <a:off x="0" y="-9525"/>
              <a:ext cx="812800" cy="822325"/>
            </a:xfrm>
            <a:prstGeom prst="rect">
              <a:avLst/>
            </a:prstGeom>
          </p:spPr>
          <p:txBody>
            <a:bodyPr lIns="50800" tIns="50800" rIns="50800" bIns="50800" rtlCol="0" anchor="ctr"/>
            <a:lstStyle/>
            <a:p>
              <a:pPr algn="ctr">
                <a:lnSpc>
                  <a:spcPts val="1399"/>
                </a:lnSpc>
                <a:spcBef>
                  <a:spcPct val="0"/>
                </a:spcBef>
              </a:pPr>
              <a:endParaRPr/>
            </a:p>
          </p:txBody>
        </p:sp>
      </p:grpSp>
      <p:grpSp>
        <p:nvGrpSpPr>
          <p:cNvPr id="24" name="Group 24"/>
          <p:cNvGrpSpPr/>
          <p:nvPr/>
        </p:nvGrpSpPr>
        <p:grpSpPr>
          <a:xfrm>
            <a:off x="5036326" y="2433478"/>
            <a:ext cx="8215348" cy="5420044"/>
            <a:chOff x="0" y="0"/>
            <a:chExt cx="2163713" cy="1427501"/>
          </a:xfrm>
        </p:grpSpPr>
        <p:sp>
          <p:nvSpPr>
            <p:cNvPr id="25" name="Freeform 25"/>
            <p:cNvSpPr/>
            <p:nvPr/>
          </p:nvSpPr>
          <p:spPr>
            <a:xfrm>
              <a:off x="0" y="0"/>
              <a:ext cx="2163713" cy="1427501"/>
            </a:xfrm>
            <a:custGeom>
              <a:avLst/>
              <a:gdLst/>
              <a:ahLst/>
              <a:cxnLst/>
              <a:rect l="l" t="t" r="r" b="b"/>
              <a:pathLst>
                <a:path w="2163713" h="1427501">
                  <a:moveTo>
                    <a:pt x="0" y="0"/>
                  </a:moveTo>
                  <a:lnTo>
                    <a:pt x="2163713" y="0"/>
                  </a:lnTo>
                  <a:lnTo>
                    <a:pt x="2163713" y="1427501"/>
                  </a:lnTo>
                  <a:lnTo>
                    <a:pt x="0" y="1427501"/>
                  </a:lnTo>
                  <a:close/>
                </a:path>
              </a:pathLst>
            </a:custGeom>
            <a:solidFill>
              <a:srgbClr val="000000">
                <a:alpha val="80000"/>
              </a:srgbClr>
            </a:solidFill>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5226826" y="2623978"/>
            <a:ext cx="8215348" cy="5420044"/>
            <a:chOff x="0" y="0"/>
            <a:chExt cx="2163713" cy="1427501"/>
          </a:xfrm>
        </p:grpSpPr>
        <p:sp>
          <p:nvSpPr>
            <p:cNvPr id="28" name="Freeform 28"/>
            <p:cNvSpPr/>
            <p:nvPr/>
          </p:nvSpPr>
          <p:spPr>
            <a:xfrm>
              <a:off x="0" y="0"/>
              <a:ext cx="2163713" cy="1427501"/>
            </a:xfrm>
            <a:custGeom>
              <a:avLst/>
              <a:gdLst/>
              <a:ahLst/>
              <a:cxnLst/>
              <a:rect l="l" t="t" r="r" b="b"/>
              <a:pathLst>
                <a:path w="2163713" h="1427501">
                  <a:moveTo>
                    <a:pt x="0" y="0"/>
                  </a:moveTo>
                  <a:lnTo>
                    <a:pt x="2163713" y="0"/>
                  </a:lnTo>
                  <a:lnTo>
                    <a:pt x="2163713" y="1427501"/>
                  </a:lnTo>
                  <a:lnTo>
                    <a:pt x="0" y="1427501"/>
                  </a:lnTo>
                  <a:close/>
                </a:path>
              </a:pathLst>
            </a:custGeom>
            <a:solidFill>
              <a:srgbClr val="000000">
                <a:alpha val="0"/>
              </a:srgbClr>
            </a:solidFill>
            <a:ln w="38100">
              <a:solidFill>
                <a:srgbClr val="737373">
                  <a:alpha val="80000"/>
                </a:srgbClr>
              </a:solidFill>
            </a:ln>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5551969" y="4275026"/>
            <a:ext cx="7184063" cy="4486905"/>
          </a:xfrm>
          <a:prstGeom prst="rect">
            <a:avLst/>
          </a:prstGeom>
        </p:spPr>
        <p:txBody>
          <a:bodyPr lIns="0" tIns="0" rIns="0" bIns="0" rtlCol="0" anchor="t">
            <a:spAutoFit/>
          </a:bodyPr>
          <a:lstStyle/>
          <a:p>
            <a:pPr algn="ctr">
              <a:lnSpc>
                <a:spcPts val="5800"/>
              </a:lnSpc>
            </a:pPr>
            <a:r>
              <a:rPr lang="en-US" sz="2900" spc="1450">
                <a:solidFill>
                  <a:srgbClr val="FFFFFF"/>
                </a:solidFill>
                <a:ea typeface="Noto Sans Black"/>
              </a:rPr>
              <a:t>ゼロから学ぶ</a:t>
            </a:r>
          </a:p>
          <a:p>
            <a:pPr algn="ctr">
              <a:lnSpc>
                <a:spcPts val="5800"/>
              </a:lnSpc>
            </a:pPr>
            <a:r>
              <a:rPr lang="en-US" sz="2900" spc="1450">
                <a:solidFill>
                  <a:srgbClr val="FFFFFF"/>
                </a:solidFill>
                <a:latin typeface="Noto Sans Black"/>
              </a:rPr>
              <a:t>Pythonプログラミング</a:t>
            </a:r>
          </a:p>
          <a:p>
            <a:pPr algn="ctr">
              <a:lnSpc>
                <a:spcPts val="10199"/>
              </a:lnSpc>
            </a:pPr>
            <a:r>
              <a:rPr lang="en-US" sz="5099" spc="2549">
                <a:solidFill>
                  <a:srgbClr val="FFFFFF"/>
                </a:solidFill>
                <a:ea typeface="Noto Sans Black"/>
              </a:rPr>
              <a:t>第5章文字列</a:t>
            </a:r>
          </a:p>
          <a:p>
            <a:pPr algn="ctr">
              <a:lnSpc>
                <a:spcPts val="8400"/>
              </a:lnSpc>
            </a:pPr>
            <a:endParaRPr lang="en-US" sz="5099" spc="2549">
              <a:solidFill>
                <a:srgbClr val="FFFFFF"/>
              </a:solidFill>
              <a:ea typeface="Noto Sans Black"/>
            </a:endParaRPr>
          </a:p>
          <a:p>
            <a:pPr algn="ctr">
              <a:lnSpc>
                <a:spcPts val="5800"/>
              </a:lnSpc>
            </a:pPr>
            <a:r>
              <a:rPr lang="en-US" sz="2900" spc="1450">
                <a:solidFill>
                  <a:srgbClr val="000000"/>
                </a:solidFill>
                <a:ea typeface="Noto Sans Black"/>
              </a:rPr>
              <a:t>担当：村井希優</a:t>
            </a:r>
          </a:p>
        </p:txBody>
      </p:sp>
      <p:sp>
        <p:nvSpPr>
          <p:cNvPr id="31" name="TextBox 31"/>
          <p:cNvSpPr txBox="1"/>
          <p:nvPr/>
        </p:nvSpPr>
        <p:spPr>
          <a:xfrm>
            <a:off x="5551969" y="3324024"/>
            <a:ext cx="7184063" cy="555625"/>
          </a:xfrm>
          <a:prstGeom prst="rect">
            <a:avLst/>
          </a:prstGeom>
        </p:spPr>
        <p:txBody>
          <a:bodyPr lIns="0" tIns="0" rIns="0" bIns="0" rtlCol="0" anchor="t">
            <a:spAutoFit/>
          </a:bodyPr>
          <a:lstStyle/>
          <a:p>
            <a:pPr algn="ctr">
              <a:lnSpc>
                <a:spcPts val="4759"/>
              </a:lnSpc>
            </a:pPr>
            <a:r>
              <a:rPr lang="en-US" sz="2799" spc="419">
                <a:solidFill>
                  <a:srgbClr val="E8E8E8"/>
                </a:solidFill>
                <a:latin typeface="Noto Sans Black"/>
              </a:rPr>
              <a:t>Mikawa Lab.　B3ゼミ</a:t>
            </a:r>
          </a:p>
        </p:txBody>
      </p:sp>
      <p:sp>
        <p:nvSpPr>
          <p:cNvPr id="32" name="TextBox 32"/>
          <p:cNvSpPr txBox="1"/>
          <p:nvPr/>
        </p:nvSpPr>
        <p:spPr>
          <a:xfrm>
            <a:off x="10075237" y="784564"/>
            <a:ext cx="7184063" cy="409575"/>
          </a:xfrm>
          <a:prstGeom prst="rect">
            <a:avLst/>
          </a:prstGeom>
        </p:spPr>
        <p:txBody>
          <a:bodyPr lIns="0" tIns="0" rIns="0" bIns="0" rtlCol="0" anchor="t">
            <a:spAutoFit/>
          </a:bodyPr>
          <a:lstStyle/>
          <a:p>
            <a:pPr algn="r">
              <a:lnSpc>
                <a:spcPts val="3569"/>
              </a:lnSpc>
            </a:pPr>
            <a:r>
              <a:rPr lang="en-US" sz="2100" spc="315">
                <a:solidFill>
                  <a:srgbClr val="222222"/>
                </a:solidFill>
                <a:latin typeface="Noto Sans Black"/>
              </a:rPr>
              <a:t>2023年7月5日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8021" y="-47487"/>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r>
              <a:rPr lang="en-US" altLang="ja-JP" dirty="0"/>
              <a:t>[</a:t>
            </a:r>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028700" y="128976"/>
            <a:ext cx="13215805" cy="723900"/>
          </a:xfrm>
          <a:prstGeom prst="rect">
            <a:avLst/>
          </a:prstGeom>
        </p:spPr>
        <p:txBody>
          <a:bodyPr lIns="0" tIns="0" rIns="0" bIns="0" rtlCol="0" anchor="t">
            <a:spAutoFit/>
          </a:bodyPr>
          <a:lstStyle/>
          <a:p>
            <a:pPr>
              <a:lnSpc>
                <a:spcPts val="6120"/>
              </a:lnSpc>
            </a:pPr>
            <a:r>
              <a:rPr lang="ja-JP" altLang="en-US" sz="3600" spc="1800" dirty="0">
                <a:solidFill>
                  <a:srgbClr val="FFFFFF"/>
                </a:solidFill>
                <a:ea typeface="Noto Sans Black"/>
              </a:rPr>
              <a:t>辞書</a:t>
            </a:r>
            <a:endParaRPr lang="en-US" sz="3600" spc="1800" dirty="0">
              <a:solidFill>
                <a:srgbClr val="FFFFFF"/>
              </a:solidFill>
              <a:ea typeface="Noto Sans Black"/>
            </a:endParaRPr>
          </a:p>
        </p:txBody>
      </p:sp>
      <p:pic>
        <p:nvPicPr>
          <p:cNvPr id="7" name="図 6">
            <a:extLst>
              <a:ext uri="{FF2B5EF4-FFF2-40B4-BE49-F238E27FC236}">
                <a16:creationId xmlns:a16="http://schemas.microsoft.com/office/drawing/2014/main" id="{57132174-B37A-A48F-287F-B7E4B14EFE23}"/>
              </a:ext>
            </a:extLst>
          </p:cNvPr>
          <p:cNvPicPr>
            <a:picLocks noChangeAspect="1"/>
          </p:cNvPicPr>
          <p:nvPr/>
        </p:nvPicPr>
        <p:blipFill>
          <a:blip r:embed="rId2"/>
          <a:stretch>
            <a:fillRect/>
          </a:stretch>
        </p:blipFill>
        <p:spPr>
          <a:xfrm>
            <a:off x="1028700" y="1760685"/>
            <a:ext cx="8789277" cy="7670642"/>
          </a:xfrm>
          <a:prstGeom prst="rect">
            <a:avLst/>
          </a:prstGeom>
          <a:ln w="76200">
            <a:solidFill>
              <a:schemeClr val="tx1">
                <a:lumMod val="65000"/>
                <a:lumOff val="35000"/>
              </a:schemeClr>
            </a:solidFill>
          </a:ln>
        </p:spPr>
      </p:pic>
      <p:sp>
        <p:nvSpPr>
          <p:cNvPr id="8" name="矢印: 右 7">
            <a:extLst>
              <a:ext uri="{FF2B5EF4-FFF2-40B4-BE49-F238E27FC236}">
                <a16:creationId xmlns:a16="http://schemas.microsoft.com/office/drawing/2014/main" id="{0A60D477-0902-BC04-4C50-E04CD127DD90}"/>
              </a:ext>
            </a:extLst>
          </p:cNvPr>
          <p:cNvSpPr/>
          <p:nvPr/>
        </p:nvSpPr>
        <p:spPr>
          <a:xfrm rot="10800000">
            <a:off x="8986464" y="2518610"/>
            <a:ext cx="2057400" cy="723900"/>
          </a:xfrm>
          <a:prstGeom prst="rightArrow">
            <a:avLst/>
          </a:prstGeom>
          <a:solidFill>
            <a:srgbClr val="B9CDE5"/>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D551202-00C7-DA6C-3256-A332FC1A3DEA}"/>
              </a:ext>
            </a:extLst>
          </p:cNvPr>
          <p:cNvSpPr txBox="1"/>
          <p:nvPr/>
        </p:nvSpPr>
        <p:spPr>
          <a:xfrm>
            <a:off x="11353800" y="2512593"/>
            <a:ext cx="5905500" cy="707886"/>
          </a:xfrm>
          <a:prstGeom prst="rect">
            <a:avLst/>
          </a:prstGeom>
          <a:noFill/>
        </p:spPr>
        <p:txBody>
          <a:bodyPr wrap="square" rtlCol="0">
            <a:spAutoFit/>
          </a:bodyPr>
          <a:lstStyle/>
          <a:p>
            <a:r>
              <a:rPr kumimoji="1" lang="ja-JP" altLang="en-US" sz="4000" dirty="0"/>
              <a:t>辞書型は中括弧で初期化</a:t>
            </a:r>
          </a:p>
        </p:txBody>
      </p:sp>
      <p:sp>
        <p:nvSpPr>
          <p:cNvPr id="10" name="矢印: 右 9">
            <a:extLst>
              <a:ext uri="{FF2B5EF4-FFF2-40B4-BE49-F238E27FC236}">
                <a16:creationId xmlns:a16="http://schemas.microsoft.com/office/drawing/2014/main" id="{AC9899A0-2467-334F-9023-B3D37E1DF15F}"/>
              </a:ext>
            </a:extLst>
          </p:cNvPr>
          <p:cNvSpPr/>
          <p:nvPr/>
        </p:nvSpPr>
        <p:spPr>
          <a:xfrm rot="10800000">
            <a:off x="8986464" y="4503110"/>
            <a:ext cx="2057400" cy="723900"/>
          </a:xfrm>
          <a:prstGeom prst="rightArrow">
            <a:avLst/>
          </a:prstGeom>
          <a:solidFill>
            <a:schemeClr val="accent1">
              <a:lumMod val="40000"/>
              <a:lumOff val="6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30BEF5C-9D39-1D31-4C98-5614A725C405}"/>
              </a:ext>
            </a:extLst>
          </p:cNvPr>
          <p:cNvSpPr txBox="1"/>
          <p:nvPr/>
        </p:nvSpPr>
        <p:spPr>
          <a:xfrm>
            <a:off x="11353800" y="4572419"/>
            <a:ext cx="5905500" cy="615553"/>
          </a:xfrm>
          <a:prstGeom prst="rect">
            <a:avLst/>
          </a:prstGeom>
          <a:noFill/>
        </p:spPr>
        <p:txBody>
          <a:bodyPr wrap="square" rtlCol="0">
            <a:spAutoFit/>
          </a:bodyPr>
          <a:lstStyle/>
          <a:p>
            <a:r>
              <a:rPr kumimoji="1" lang="ja-JP" altLang="en-US" sz="3400" dirty="0"/>
              <a:t>「文字列」と「整数」を結び付け</a:t>
            </a:r>
          </a:p>
        </p:txBody>
      </p:sp>
      <p:sp>
        <p:nvSpPr>
          <p:cNvPr id="12" name="矢印: 右 11">
            <a:extLst>
              <a:ext uri="{FF2B5EF4-FFF2-40B4-BE49-F238E27FC236}">
                <a16:creationId xmlns:a16="http://schemas.microsoft.com/office/drawing/2014/main" id="{E396E98F-4C0E-F2B2-8BCD-C4D8E3E5E141}"/>
              </a:ext>
            </a:extLst>
          </p:cNvPr>
          <p:cNvSpPr/>
          <p:nvPr/>
        </p:nvSpPr>
        <p:spPr>
          <a:xfrm rot="10800000">
            <a:off x="8986464" y="6498603"/>
            <a:ext cx="2057400" cy="723900"/>
          </a:xfrm>
          <a:prstGeom prst="rightArrow">
            <a:avLst/>
          </a:prstGeom>
          <a:solidFill>
            <a:schemeClr val="accent1">
              <a:lumMod val="40000"/>
              <a:lumOff val="6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CD43C5AC-A931-99DF-EB18-B6307209613A}"/>
              </a:ext>
            </a:extLst>
          </p:cNvPr>
          <p:cNvSpPr txBox="1"/>
          <p:nvPr/>
        </p:nvSpPr>
        <p:spPr>
          <a:xfrm>
            <a:off x="11579515" y="6198833"/>
            <a:ext cx="5905500" cy="1323439"/>
          </a:xfrm>
          <a:prstGeom prst="rect">
            <a:avLst/>
          </a:prstGeom>
          <a:noFill/>
        </p:spPr>
        <p:txBody>
          <a:bodyPr wrap="square" rtlCol="0">
            <a:spAutoFit/>
          </a:bodyPr>
          <a:lstStyle/>
          <a:p>
            <a:r>
              <a:rPr kumimoji="1" lang="en-US" altLang="ja-JP" sz="4000" dirty="0"/>
              <a:t>Print(d[“</a:t>
            </a:r>
            <a:r>
              <a:rPr kumimoji="1" lang="ja-JP" altLang="en-US" sz="4000" dirty="0">
                <a:highlight>
                  <a:srgbClr val="C0C0C0"/>
                </a:highlight>
              </a:rPr>
              <a:t>　</a:t>
            </a:r>
            <a:r>
              <a:rPr kumimoji="1" lang="ja-JP" altLang="en-US" sz="3600" dirty="0">
                <a:highlight>
                  <a:srgbClr val="C0C0C0"/>
                </a:highlight>
              </a:rPr>
              <a:t>キー　</a:t>
            </a:r>
            <a:r>
              <a:rPr kumimoji="1" lang="en-US" altLang="ja-JP" sz="4000" dirty="0"/>
              <a:t>”])</a:t>
            </a:r>
          </a:p>
          <a:p>
            <a:r>
              <a:rPr kumimoji="1" lang="ja-JP" altLang="en-US" sz="4000" dirty="0"/>
              <a:t>でデータを取得</a:t>
            </a:r>
          </a:p>
        </p:txBody>
      </p:sp>
    </p:spTree>
    <p:extLst>
      <p:ext uri="{BB962C8B-B14F-4D97-AF65-F5344CB8AC3E}">
        <p14:creationId xmlns:p14="http://schemas.microsoft.com/office/powerpoint/2010/main" val="264163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028700" y="128976"/>
            <a:ext cx="13215805" cy="723900"/>
          </a:xfrm>
          <a:prstGeom prst="rect">
            <a:avLst/>
          </a:prstGeom>
        </p:spPr>
        <p:txBody>
          <a:bodyPr lIns="0" tIns="0" rIns="0" bIns="0" rtlCol="0" anchor="t">
            <a:spAutoFit/>
          </a:bodyPr>
          <a:lstStyle/>
          <a:p>
            <a:pPr>
              <a:lnSpc>
                <a:spcPts val="6120"/>
              </a:lnSpc>
            </a:pPr>
            <a:r>
              <a:rPr lang="ja-JP" altLang="en-US" sz="3600" spc="1800" dirty="0">
                <a:solidFill>
                  <a:srgbClr val="FFFFFF"/>
                </a:solidFill>
                <a:ea typeface="Noto Sans Black"/>
              </a:rPr>
              <a:t>辞書</a:t>
            </a:r>
            <a:endParaRPr lang="en-US" sz="3600" spc="1800" dirty="0">
              <a:solidFill>
                <a:srgbClr val="FFFFFF"/>
              </a:solidFill>
              <a:ea typeface="Noto Sans Black"/>
            </a:endParaRPr>
          </a:p>
        </p:txBody>
      </p:sp>
      <p:pic>
        <p:nvPicPr>
          <p:cNvPr id="8" name="図 7">
            <a:extLst>
              <a:ext uri="{FF2B5EF4-FFF2-40B4-BE49-F238E27FC236}">
                <a16:creationId xmlns:a16="http://schemas.microsoft.com/office/drawing/2014/main" id="{EDFBA87C-1CC8-5A8E-F511-053B466CB1DE}"/>
              </a:ext>
            </a:extLst>
          </p:cNvPr>
          <p:cNvPicPr>
            <a:picLocks noChangeAspect="1"/>
          </p:cNvPicPr>
          <p:nvPr/>
        </p:nvPicPr>
        <p:blipFill>
          <a:blip r:embed="rId2"/>
          <a:stretch>
            <a:fillRect/>
          </a:stretch>
        </p:blipFill>
        <p:spPr>
          <a:xfrm>
            <a:off x="1447800" y="2996088"/>
            <a:ext cx="8049154" cy="2832112"/>
          </a:xfrm>
          <a:prstGeom prst="rect">
            <a:avLst/>
          </a:prstGeom>
          <a:ln w="57150">
            <a:solidFill>
              <a:schemeClr val="tx1">
                <a:lumMod val="75000"/>
                <a:lumOff val="25000"/>
              </a:schemeClr>
            </a:solidFill>
          </a:ln>
        </p:spPr>
      </p:pic>
      <p:sp>
        <p:nvSpPr>
          <p:cNvPr id="9" name="テキスト ボックス 8">
            <a:extLst>
              <a:ext uri="{FF2B5EF4-FFF2-40B4-BE49-F238E27FC236}">
                <a16:creationId xmlns:a16="http://schemas.microsoft.com/office/drawing/2014/main" id="{0139F5A9-0E4B-CDEA-6DBC-A709E1DB9073}"/>
              </a:ext>
            </a:extLst>
          </p:cNvPr>
          <p:cNvSpPr txBox="1"/>
          <p:nvPr/>
        </p:nvSpPr>
        <p:spPr>
          <a:xfrm>
            <a:off x="4627370" y="6524862"/>
            <a:ext cx="12753446" cy="1446550"/>
          </a:xfrm>
          <a:prstGeom prst="rect">
            <a:avLst/>
          </a:prstGeom>
          <a:noFill/>
        </p:spPr>
        <p:txBody>
          <a:bodyPr wrap="square" rtlCol="0">
            <a:spAutoFit/>
          </a:bodyPr>
          <a:lstStyle/>
          <a:p>
            <a:r>
              <a:rPr kumimoji="1" lang="ja-JP" altLang="en-US" sz="4400" dirty="0"/>
              <a:t>🌟キーや要素はどんなものでも指定できる</a:t>
            </a:r>
            <a:endParaRPr kumimoji="1" lang="en-US" altLang="ja-JP" sz="4400" dirty="0"/>
          </a:p>
          <a:p>
            <a:r>
              <a:rPr kumimoji="1" lang="ja-JP" altLang="en-US" sz="4400" dirty="0"/>
              <a:t>🌟同じ辞書に異なる種類のキーや要素が共存できる</a:t>
            </a:r>
          </a:p>
        </p:txBody>
      </p:sp>
    </p:spTree>
    <p:extLst>
      <p:ext uri="{BB962C8B-B14F-4D97-AF65-F5344CB8AC3E}">
        <p14:creationId xmlns:p14="http://schemas.microsoft.com/office/powerpoint/2010/main" val="1722005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028700" y="128976"/>
            <a:ext cx="13215805" cy="723900"/>
          </a:xfrm>
          <a:prstGeom prst="rect">
            <a:avLst/>
          </a:prstGeom>
        </p:spPr>
        <p:txBody>
          <a:bodyPr lIns="0" tIns="0" rIns="0" bIns="0" rtlCol="0" anchor="t">
            <a:spAutoFit/>
          </a:bodyPr>
          <a:lstStyle/>
          <a:p>
            <a:pPr>
              <a:lnSpc>
                <a:spcPts val="6120"/>
              </a:lnSpc>
            </a:pPr>
            <a:r>
              <a:rPr lang="ja-JP" altLang="en-US" sz="3600" spc="1800" dirty="0">
                <a:solidFill>
                  <a:srgbClr val="FFFFFF"/>
                </a:solidFill>
                <a:ea typeface="Noto Sans Black"/>
              </a:rPr>
              <a:t>辞書</a:t>
            </a:r>
            <a:endParaRPr lang="en-US" sz="3600" spc="1800" dirty="0">
              <a:solidFill>
                <a:srgbClr val="FFFFFF"/>
              </a:solidFill>
              <a:ea typeface="Noto Sans Black"/>
            </a:endParaRPr>
          </a:p>
        </p:txBody>
      </p:sp>
      <p:pic>
        <p:nvPicPr>
          <p:cNvPr id="10" name="図 9">
            <a:extLst>
              <a:ext uri="{FF2B5EF4-FFF2-40B4-BE49-F238E27FC236}">
                <a16:creationId xmlns:a16="http://schemas.microsoft.com/office/drawing/2014/main" id="{8A696948-B72D-98FD-3860-DDF31552436A}"/>
              </a:ext>
            </a:extLst>
          </p:cNvPr>
          <p:cNvPicPr>
            <a:picLocks noChangeAspect="1"/>
          </p:cNvPicPr>
          <p:nvPr/>
        </p:nvPicPr>
        <p:blipFill>
          <a:blip r:embed="rId2"/>
          <a:stretch>
            <a:fillRect/>
          </a:stretch>
        </p:blipFill>
        <p:spPr>
          <a:xfrm>
            <a:off x="1560870" y="1714500"/>
            <a:ext cx="7543800" cy="7543800"/>
          </a:xfrm>
          <a:prstGeom prst="rect">
            <a:avLst/>
          </a:prstGeom>
        </p:spPr>
      </p:pic>
      <p:sp>
        <p:nvSpPr>
          <p:cNvPr id="7" name="テキスト ボックス 6">
            <a:extLst>
              <a:ext uri="{FF2B5EF4-FFF2-40B4-BE49-F238E27FC236}">
                <a16:creationId xmlns:a16="http://schemas.microsoft.com/office/drawing/2014/main" id="{6BA8A5D3-8FDC-E78B-CFE1-8CE94A7A7F97}"/>
              </a:ext>
            </a:extLst>
          </p:cNvPr>
          <p:cNvSpPr txBox="1"/>
          <p:nvPr/>
        </p:nvSpPr>
        <p:spPr>
          <a:xfrm>
            <a:off x="10287000" y="4803183"/>
            <a:ext cx="7391400" cy="707886"/>
          </a:xfrm>
          <a:prstGeom prst="rect">
            <a:avLst/>
          </a:prstGeom>
          <a:noFill/>
        </p:spPr>
        <p:txBody>
          <a:bodyPr wrap="square" rtlCol="0">
            <a:spAutoFit/>
          </a:bodyPr>
          <a:lstStyle/>
          <a:p>
            <a:r>
              <a:rPr kumimoji="1" lang="ja-JP" altLang="en-US" sz="4000" dirty="0"/>
              <a:t>🌟</a:t>
            </a:r>
            <a:r>
              <a:rPr kumimoji="1" lang="en-US" altLang="ja-JP" sz="4000" dirty="0"/>
              <a:t>print(k)</a:t>
            </a:r>
            <a:r>
              <a:rPr kumimoji="1" lang="ja-JP" altLang="en-US" sz="4000" dirty="0"/>
              <a:t>でキーを取得</a:t>
            </a:r>
          </a:p>
        </p:txBody>
      </p:sp>
    </p:spTree>
    <p:extLst>
      <p:ext uri="{BB962C8B-B14F-4D97-AF65-F5344CB8AC3E}">
        <p14:creationId xmlns:p14="http://schemas.microsoft.com/office/powerpoint/2010/main" val="3750369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028700" y="128976"/>
            <a:ext cx="13215805" cy="723900"/>
          </a:xfrm>
          <a:prstGeom prst="rect">
            <a:avLst/>
          </a:prstGeom>
        </p:spPr>
        <p:txBody>
          <a:bodyPr lIns="0" tIns="0" rIns="0" bIns="0" rtlCol="0" anchor="t">
            <a:spAutoFit/>
          </a:bodyPr>
          <a:lstStyle/>
          <a:p>
            <a:pPr>
              <a:lnSpc>
                <a:spcPts val="6120"/>
              </a:lnSpc>
            </a:pPr>
            <a:r>
              <a:rPr lang="ja-JP" altLang="en-US" sz="3600" spc="1800" dirty="0">
                <a:solidFill>
                  <a:srgbClr val="FFFFFF"/>
                </a:solidFill>
                <a:ea typeface="Noto Sans Black"/>
              </a:rPr>
              <a:t>辞書</a:t>
            </a:r>
            <a:endParaRPr lang="en-US" sz="3600" spc="1800" dirty="0">
              <a:solidFill>
                <a:srgbClr val="FFFFFF"/>
              </a:solidFill>
              <a:ea typeface="Noto Sans Black"/>
            </a:endParaRPr>
          </a:p>
        </p:txBody>
      </p:sp>
      <p:pic>
        <p:nvPicPr>
          <p:cNvPr id="8" name="図 7">
            <a:extLst>
              <a:ext uri="{FF2B5EF4-FFF2-40B4-BE49-F238E27FC236}">
                <a16:creationId xmlns:a16="http://schemas.microsoft.com/office/drawing/2014/main" id="{BE3F21D7-65EF-BE05-5790-0B4ADF834C2C}"/>
              </a:ext>
            </a:extLst>
          </p:cNvPr>
          <p:cNvPicPr>
            <a:picLocks noChangeAspect="1"/>
          </p:cNvPicPr>
          <p:nvPr/>
        </p:nvPicPr>
        <p:blipFill>
          <a:blip r:embed="rId2"/>
          <a:stretch>
            <a:fillRect/>
          </a:stretch>
        </p:blipFill>
        <p:spPr>
          <a:xfrm>
            <a:off x="1193277" y="1894853"/>
            <a:ext cx="8395753" cy="7515847"/>
          </a:xfrm>
          <a:prstGeom prst="rect">
            <a:avLst/>
          </a:prstGeom>
        </p:spPr>
      </p:pic>
      <p:sp>
        <p:nvSpPr>
          <p:cNvPr id="7" name="テキスト ボックス 6">
            <a:extLst>
              <a:ext uri="{FF2B5EF4-FFF2-40B4-BE49-F238E27FC236}">
                <a16:creationId xmlns:a16="http://schemas.microsoft.com/office/drawing/2014/main" id="{F04CBB34-B9F9-6104-F94E-502B22AD388D}"/>
              </a:ext>
            </a:extLst>
          </p:cNvPr>
          <p:cNvSpPr txBox="1"/>
          <p:nvPr/>
        </p:nvSpPr>
        <p:spPr>
          <a:xfrm>
            <a:off x="10287000" y="4803183"/>
            <a:ext cx="7391400" cy="707886"/>
          </a:xfrm>
          <a:prstGeom prst="rect">
            <a:avLst/>
          </a:prstGeom>
          <a:noFill/>
        </p:spPr>
        <p:txBody>
          <a:bodyPr wrap="square" rtlCol="0">
            <a:spAutoFit/>
          </a:bodyPr>
          <a:lstStyle/>
          <a:p>
            <a:r>
              <a:rPr kumimoji="1" lang="ja-JP" altLang="en-US" sz="4000" dirty="0"/>
              <a:t>🌟</a:t>
            </a:r>
            <a:r>
              <a:rPr kumimoji="1" lang="en-US" altLang="ja-JP" sz="4000" dirty="0"/>
              <a:t>print(d[k])</a:t>
            </a:r>
            <a:r>
              <a:rPr kumimoji="1" lang="ja-JP" altLang="en-US" sz="4000" dirty="0"/>
              <a:t>で要素を取得</a:t>
            </a:r>
          </a:p>
        </p:txBody>
      </p:sp>
    </p:spTree>
    <p:extLst>
      <p:ext uri="{BB962C8B-B14F-4D97-AF65-F5344CB8AC3E}">
        <p14:creationId xmlns:p14="http://schemas.microsoft.com/office/powerpoint/2010/main" val="3908577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028700" y="128976"/>
            <a:ext cx="13215805" cy="723900"/>
          </a:xfrm>
          <a:prstGeom prst="rect">
            <a:avLst/>
          </a:prstGeom>
        </p:spPr>
        <p:txBody>
          <a:bodyPr lIns="0" tIns="0" rIns="0" bIns="0" rtlCol="0" anchor="t">
            <a:spAutoFit/>
          </a:bodyPr>
          <a:lstStyle/>
          <a:p>
            <a:pPr>
              <a:lnSpc>
                <a:spcPts val="6120"/>
              </a:lnSpc>
            </a:pPr>
            <a:r>
              <a:rPr lang="ja-JP" altLang="en-US" sz="3600" spc="1800" dirty="0">
                <a:solidFill>
                  <a:srgbClr val="FFFFFF"/>
                </a:solidFill>
                <a:ea typeface="Noto Sans Black"/>
              </a:rPr>
              <a:t>辞書</a:t>
            </a:r>
            <a:endParaRPr lang="en-US" sz="3600" spc="1800" dirty="0">
              <a:solidFill>
                <a:srgbClr val="FFFFFF"/>
              </a:solidFill>
              <a:ea typeface="Noto Sans Black"/>
            </a:endParaRPr>
          </a:p>
        </p:txBody>
      </p:sp>
      <p:pic>
        <p:nvPicPr>
          <p:cNvPr id="9" name="図 8">
            <a:extLst>
              <a:ext uri="{FF2B5EF4-FFF2-40B4-BE49-F238E27FC236}">
                <a16:creationId xmlns:a16="http://schemas.microsoft.com/office/drawing/2014/main" id="{86D41FA1-D563-FBC5-2833-982CC1916F83}"/>
              </a:ext>
            </a:extLst>
          </p:cNvPr>
          <p:cNvPicPr>
            <a:picLocks noChangeAspect="1"/>
          </p:cNvPicPr>
          <p:nvPr/>
        </p:nvPicPr>
        <p:blipFill>
          <a:blip r:embed="rId2"/>
          <a:stretch>
            <a:fillRect/>
          </a:stretch>
        </p:blipFill>
        <p:spPr>
          <a:xfrm>
            <a:off x="1204902" y="2019300"/>
            <a:ext cx="8622794" cy="6248400"/>
          </a:xfrm>
          <a:prstGeom prst="rect">
            <a:avLst/>
          </a:prstGeom>
        </p:spPr>
      </p:pic>
      <p:sp>
        <p:nvSpPr>
          <p:cNvPr id="10" name="テキスト ボックス 9">
            <a:extLst>
              <a:ext uri="{FF2B5EF4-FFF2-40B4-BE49-F238E27FC236}">
                <a16:creationId xmlns:a16="http://schemas.microsoft.com/office/drawing/2014/main" id="{B3435096-F52D-3EEB-2722-91FF639F2474}"/>
              </a:ext>
            </a:extLst>
          </p:cNvPr>
          <p:cNvSpPr txBox="1"/>
          <p:nvPr/>
        </p:nvSpPr>
        <p:spPr>
          <a:xfrm>
            <a:off x="10862240" y="4789557"/>
            <a:ext cx="7391400" cy="707886"/>
          </a:xfrm>
          <a:prstGeom prst="rect">
            <a:avLst/>
          </a:prstGeom>
          <a:noFill/>
        </p:spPr>
        <p:txBody>
          <a:bodyPr wrap="square" rtlCol="0">
            <a:spAutoFit/>
          </a:bodyPr>
          <a:lstStyle/>
          <a:p>
            <a:r>
              <a:rPr kumimoji="1" lang="ja-JP" altLang="en-US" sz="4000" dirty="0"/>
              <a:t>🌟</a:t>
            </a:r>
            <a:r>
              <a:rPr kumimoji="1" lang="en-US" altLang="ja-JP" sz="4000" dirty="0"/>
              <a:t>print(</a:t>
            </a:r>
            <a:r>
              <a:rPr kumimoji="1" lang="en-US" altLang="ja-JP" sz="4000" dirty="0" err="1"/>
              <a:t>k,v</a:t>
            </a:r>
            <a:r>
              <a:rPr kumimoji="1" lang="en-US" altLang="ja-JP" sz="4000" dirty="0"/>
              <a:t>)</a:t>
            </a:r>
            <a:r>
              <a:rPr kumimoji="1" lang="ja-JP" altLang="en-US" sz="4000" dirty="0"/>
              <a:t>で要素を取得</a:t>
            </a:r>
          </a:p>
        </p:txBody>
      </p:sp>
    </p:spTree>
    <p:extLst>
      <p:ext uri="{BB962C8B-B14F-4D97-AF65-F5344CB8AC3E}">
        <p14:creationId xmlns:p14="http://schemas.microsoft.com/office/powerpoint/2010/main" val="93465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028700" y="128976"/>
            <a:ext cx="13215805" cy="723900"/>
          </a:xfrm>
          <a:prstGeom prst="rect">
            <a:avLst/>
          </a:prstGeom>
        </p:spPr>
        <p:txBody>
          <a:bodyPr lIns="0" tIns="0" rIns="0" bIns="0" rtlCol="0" anchor="t">
            <a:spAutoFit/>
          </a:bodyPr>
          <a:lstStyle/>
          <a:p>
            <a:pPr>
              <a:lnSpc>
                <a:spcPts val="6120"/>
              </a:lnSpc>
            </a:pPr>
            <a:r>
              <a:rPr lang="ja-JP" altLang="en-US" sz="3600" spc="1800" dirty="0">
                <a:solidFill>
                  <a:srgbClr val="FFFFFF"/>
                </a:solidFill>
                <a:ea typeface="Noto Sans Black"/>
              </a:rPr>
              <a:t>辞書</a:t>
            </a:r>
            <a:endParaRPr lang="en-US" sz="3600" spc="1800" dirty="0">
              <a:solidFill>
                <a:srgbClr val="FFFFFF"/>
              </a:solidFill>
              <a:ea typeface="Noto Sans Black"/>
            </a:endParaRPr>
          </a:p>
        </p:txBody>
      </p:sp>
      <p:pic>
        <p:nvPicPr>
          <p:cNvPr id="8" name="図 7">
            <a:extLst>
              <a:ext uri="{FF2B5EF4-FFF2-40B4-BE49-F238E27FC236}">
                <a16:creationId xmlns:a16="http://schemas.microsoft.com/office/drawing/2014/main" id="{CF28D54E-1999-AD36-8EFD-7DAABDC9C0A8}"/>
              </a:ext>
            </a:extLst>
          </p:cNvPr>
          <p:cNvPicPr>
            <a:picLocks noChangeAspect="1"/>
          </p:cNvPicPr>
          <p:nvPr/>
        </p:nvPicPr>
        <p:blipFill>
          <a:blip r:embed="rId2"/>
          <a:stretch>
            <a:fillRect/>
          </a:stretch>
        </p:blipFill>
        <p:spPr>
          <a:xfrm>
            <a:off x="979416" y="3390900"/>
            <a:ext cx="15391523" cy="5602513"/>
          </a:xfrm>
          <a:prstGeom prst="rect">
            <a:avLst/>
          </a:prstGeom>
        </p:spPr>
      </p:pic>
      <p:sp>
        <p:nvSpPr>
          <p:cNvPr id="11" name="テキスト ボックス 10">
            <a:extLst>
              <a:ext uri="{FF2B5EF4-FFF2-40B4-BE49-F238E27FC236}">
                <a16:creationId xmlns:a16="http://schemas.microsoft.com/office/drawing/2014/main" id="{FF2FA7ED-4A83-8DF8-5AF7-BA7551EABEDD}"/>
              </a:ext>
            </a:extLst>
          </p:cNvPr>
          <p:cNvSpPr txBox="1"/>
          <p:nvPr/>
        </p:nvSpPr>
        <p:spPr>
          <a:xfrm>
            <a:off x="943253" y="2319711"/>
            <a:ext cx="7200900" cy="646331"/>
          </a:xfrm>
          <a:prstGeom prst="rect">
            <a:avLst/>
          </a:prstGeom>
          <a:noFill/>
        </p:spPr>
        <p:txBody>
          <a:bodyPr wrap="square" rtlCol="0">
            <a:spAutoFit/>
          </a:bodyPr>
          <a:lstStyle/>
          <a:p>
            <a:r>
              <a:rPr kumimoji="1" lang="ja-JP" altLang="en-US" sz="3600" dirty="0"/>
              <a:t>存在しないキーを入力すると．．．</a:t>
            </a:r>
          </a:p>
        </p:txBody>
      </p:sp>
    </p:spTree>
    <p:extLst>
      <p:ext uri="{BB962C8B-B14F-4D97-AF65-F5344CB8AC3E}">
        <p14:creationId xmlns:p14="http://schemas.microsoft.com/office/powerpoint/2010/main" val="626760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0"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chemeClr val="tx2">
              <a:lumMod val="40000"/>
              <a:lumOff val="60000"/>
              <a:alpha val="0"/>
            </a:scheme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028700" y="128976"/>
            <a:ext cx="13215805" cy="723900"/>
          </a:xfrm>
          <a:prstGeom prst="rect">
            <a:avLst/>
          </a:prstGeom>
        </p:spPr>
        <p:txBody>
          <a:bodyPr lIns="0" tIns="0" rIns="0" bIns="0" rtlCol="0" anchor="t">
            <a:spAutoFit/>
          </a:bodyPr>
          <a:lstStyle/>
          <a:p>
            <a:pPr>
              <a:lnSpc>
                <a:spcPts val="6120"/>
              </a:lnSpc>
            </a:pPr>
            <a:r>
              <a:rPr lang="ja-JP" altLang="en-US" sz="3600" spc="1800" dirty="0">
                <a:solidFill>
                  <a:srgbClr val="FFFFFF"/>
                </a:solidFill>
                <a:ea typeface="Noto Sans Black"/>
              </a:rPr>
              <a:t>辞書</a:t>
            </a:r>
            <a:endParaRPr lang="en-US" sz="3600" spc="1800" dirty="0">
              <a:solidFill>
                <a:srgbClr val="FFFFFF"/>
              </a:solidFill>
              <a:ea typeface="Noto Sans Black"/>
            </a:endParaRPr>
          </a:p>
        </p:txBody>
      </p:sp>
      <p:sp>
        <p:nvSpPr>
          <p:cNvPr id="11" name="テキスト ボックス 10">
            <a:extLst>
              <a:ext uri="{FF2B5EF4-FFF2-40B4-BE49-F238E27FC236}">
                <a16:creationId xmlns:a16="http://schemas.microsoft.com/office/drawing/2014/main" id="{FF2FA7ED-4A83-8DF8-5AF7-BA7551EABEDD}"/>
              </a:ext>
            </a:extLst>
          </p:cNvPr>
          <p:cNvSpPr txBox="1"/>
          <p:nvPr/>
        </p:nvSpPr>
        <p:spPr>
          <a:xfrm>
            <a:off x="943252" y="2319711"/>
            <a:ext cx="12163147" cy="646331"/>
          </a:xfrm>
          <a:prstGeom prst="rect">
            <a:avLst/>
          </a:prstGeom>
          <a:noFill/>
        </p:spPr>
        <p:txBody>
          <a:bodyPr wrap="square" rtlCol="0">
            <a:spAutoFit/>
          </a:bodyPr>
          <a:lstStyle/>
          <a:p>
            <a:r>
              <a:rPr kumimoji="1" lang="ja-JP" altLang="en-US" sz="3600" dirty="0"/>
              <a:t>「存在しないキー」を指定したときに、デフォの値があると便利</a:t>
            </a:r>
          </a:p>
        </p:txBody>
      </p:sp>
      <p:pic>
        <p:nvPicPr>
          <p:cNvPr id="9" name="図 8">
            <a:extLst>
              <a:ext uri="{FF2B5EF4-FFF2-40B4-BE49-F238E27FC236}">
                <a16:creationId xmlns:a16="http://schemas.microsoft.com/office/drawing/2014/main" id="{8E882325-CF54-5146-BAB7-3B59C33E0180}"/>
              </a:ext>
            </a:extLst>
          </p:cNvPr>
          <p:cNvPicPr>
            <a:picLocks noChangeAspect="1"/>
          </p:cNvPicPr>
          <p:nvPr/>
        </p:nvPicPr>
        <p:blipFill>
          <a:blip r:embed="rId2"/>
          <a:stretch>
            <a:fillRect/>
          </a:stretch>
        </p:blipFill>
        <p:spPr>
          <a:xfrm>
            <a:off x="2286000" y="3576468"/>
            <a:ext cx="8896350" cy="2493674"/>
          </a:xfrm>
          <a:prstGeom prst="rect">
            <a:avLst/>
          </a:prstGeom>
        </p:spPr>
      </p:pic>
      <p:sp>
        <p:nvSpPr>
          <p:cNvPr id="10" name="正方形/長方形 9">
            <a:extLst>
              <a:ext uri="{FF2B5EF4-FFF2-40B4-BE49-F238E27FC236}">
                <a16:creationId xmlns:a16="http://schemas.microsoft.com/office/drawing/2014/main" id="{B6F794D0-F7E7-D035-A56E-284488BF998D}"/>
              </a:ext>
            </a:extLst>
          </p:cNvPr>
          <p:cNvSpPr/>
          <p:nvPr/>
        </p:nvSpPr>
        <p:spPr>
          <a:xfrm>
            <a:off x="3581400" y="4991100"/>
            <a:ext cx="4419600" cy="121920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下 11">
            <a:extLst>
              <a:ext uri="{FF2B5EF4-FFF2-40B4-BE49-F238E27FC236}">
                <a16:creationId xmlns:a16="http://schemas.microsoft.com/office/drawing/2014/main" id="{85662C77-67E5-DA66-7357-F516FA129197}"/>
              </a:ext>
            </a:extLst>
          </p:cNvPr>
          <p:cNvSpPr/>
          <p:nvPr/>
        </p:nvSpPr>
        <p:spPr>
          <a:xfrm rot="10800000">
            <a:off x="5030653" y="6517283"/>
            <a:ext cx="1676400" cy="762000"/>
          </a:xfrm>
          <a:prstGeom prst="downArrow">
            <a:avLst/>
          </a:prstGeom>
          <a:solidFill>
            <a:schemeClr val="tx2">
              <a:lumMod val="40000"/>
              <a:lumOff val="6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26161847-2C66-A393-3C48-DE664E0A8513}"/>
              </a:ext>
            </a:extLst>
          </p:cNvPr>
          <p:cNvSpPr txBox="1"/>
          <p:nvPr/>
        </p:nvSpPr>
        <p:spPr>
          <a:xfrm>
            <a:off x="3563319" y="7484774"/>
            <a:ext cx="12163147" cy="646331"/>
          </a:xfrm>
          <a:prstGeom prst="rect">
            <a:avLst/>
          </a:prstGeom>
          <a:noFill/>
        </p:spPr>
        <p:txBody>
          <a:bodyPr wrap="square" rtlCol="0">
            <a:spAutoFit/>
          </a:bodyPr>
          <a:lstStyle/>
          <a:p>
            <a:r>
              <a:rPr kumimoji="1" lang="ja-JP" altLang="en-US" sz="3600" dirty="0"/>
              <a:t>デフォの値として「０」を持つような辞書を作る</a:t>
            </a:r>
          </a:p>
        </p:txBody>
      </p:sp>
    </p:spTree>
    <p:extLst>
      <p:ext uri="{BB962C8B-B14F-4D97-AF65-F5344CB8AC3E}">
        <p14:creationId xmlns:p14="http://schemas.microsoft.com/office/powerpoint/2010/main" val="905296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028700" y="128976"/>
            <a:ext cx="13215805" cy="723900"/>
          </a:xfrm>
          <a:prstGeom prst="rect">
            <a:avLst/>
          </a:prstGeom>
        </p:spPr>
        <p:txBody>
          <a:bodyPr lIns="0" tIns="0" rIns="0" bIns="0" rtlCol="0" anchor="t">
            <a:spAutoFit/>
          </a:bodyPr>
          <a:lstStyle/>
          <a:p>
            <a:pPr>
              <a:lnSpc>
                <a:spcPts val="6120"/>
              </a:lnSpc>
            </a:pPr>
            <a:r>
              <a:rPr lang="ja-JP" altLang="en-US" sz="3600" spc="1800" dirty="0">
                <a:solidFill>
                  <a:srgbClr val="FFFFFF"/>
                </a:solidFill>
                <a:ea typeface="Noto Sans Black"/>
              </a:rPr>
              <a:t>辞書</a:t>
            </a:r>
            <a:endParaRPr lang="en-US" sz="3600" spc="1800" dirty="0">
              <a:solidFill>
                <a:srgbClr val="FFFFFF"/>
              </a:solidFill>
              <a:ea typeface="Noto Sans Black"/>
            </a:endParaRPr>
          </a:p>
        </p:txBody>
      </p:sp>
      <p:pic>
        <p:nvPicPr>
          <p:cNvPr id="9" name="図 8">
            <a:extLst>
              <a:ext uri="{FF2B5EF4-FFF2-40B4-BE49-F238E27FC236}">
                <a16:creationId xmlns:a16="http://schemas.microsoft.com/office/drawing/2014/main" id="{4CC799CF-D104-C9F6-9233-2A9DD78C605A}"/>
              </a:ext>
            </a:extLst>
          </p:cNvPr>
          <p:cNvPicPr>
            <a:picLocks noChangeAspect="1"/>
          </p:cNvPicPr>
          <p:nvPr/>
        </p:nvPicPr>
        <p:blipFill>
          <a:blip r:embed="rId2"/>
          <a:stretch>
            <a:fillRect/>
          </a:stretch>
        </p:blipFill>
        <p:spPr>
          <a:xfrm>
            <a:off x="4038600" y="2464118"/>
            <a:ext cx="9050709" cy="6781800"/>
          </a:xfrm>
          <a:prstGeom prst="rect">
            <a:avLst/>
          </a:prstGeom>
        </p:spPr>
      </p:pic>
      <p:sp>
        <p:nvSpPr>
          <p:cNvPr id="12" name="テキスト ボックス 11">
            <a:extLst>
              <a:ext uri="{FF2B5EF4-FFF2-40B4-BE49-F238E27FC236}">
                <a16:creationId xmlns:a16="http://schemas.microsoft.com/office/drawing/2014/main" id="{361997AF-CBE4-6D0B-609F-CA40B5D2B907}"/>
              </a:ext>
            </a:extLst>
          </p:cNvPr>
          <p:cNvSpPr txBox="1"/>
          <p:nvPr/>
        </p:nvSpPr>
        <p:spPr>
          <a:xfrm>
            <a:off x="4627370" y="1682215"/>
            <a:ext cx="8610600" cy="707886"/>
          </a:xfrm>
          <a:prstGeom prst="rect">
            <a:avLst/>
          </a:prstGeom>
          <a:noFill/>
        </p:spPr>
        <p:txBody>
          <a:bodyPr wrap="square" rtlCol="0">
            <a:spAutoFit/>
          </a:bodyPr>
          <a:lstStyle/>
          <a:p>
            <a:r>
              <a:rPr kumimoji="1" lang="ja-JP" altLang="en-US" sz="4000" dirty="0"/>
              <a:t>文字や単語の出現頻度のカウント</a:t>
            </a:r>
          </a:p>
        </p:txBody>
      </p:sp>
    </p:spTree>
    <p:extLst>
      <p:ext uri="{BB962C8B-B14F-4D97-AF65-F5344CB8AC3E}">
        <p14:creationId xmlns:p14="http://schemas.microsoft.com/office/powerpoint/2010/main" val="3908524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9606" y="-355156"/>
            <a:ext cx="19107212" cy="11411362"/>
            <a:chOff x="0" y="0"/>
            <a:chExt cx="25476282" cy="15215149"/>
          </a:xfrm>
        </p:grpSpPr>
        <p:grpSp>
          <p:nvGrpSpPr>
            <p:cNvPr id="3" name="Group 3"/>
            <p:cNvGrpSpPr/>
            <p:nvPr/>
          </p:nvGrpSpPr>
          <p:grpSpPr>
            <a:xfrm>
              <a:off x="293379" y="0"/>
              <a:ext cx="3874293" cy="3144583"/>
              <a:chOff x="0" y="0"/>
              <a:chExt cx="812800" cy="659712"/>
            </a:xfrm>
          </p:grpSpPr>
          <p:sp>
            <p:nvSpPr>
              <p:cNvPr id="4" name="Freeform 4"/>
              <p:cNvSpPr/>
              <p:nvPr/>
            </p:nvSpPr>
            <p:spPr>
              <a:xfrm>
                <a:off x="0" y="0"/>
                <a:ext cx="812800" cy="659712"/>
              </a:xfrm>
              <a:custGeom>
                <a:avLst/>
                <a:gdLst/>
                <a:ahLst/>
                <a:cxnLst/>
                <a:rect l="l" t="t" r="r" b="b"/>
                <a:pathLst>
                  <a:path w="812800" h="659712">
                    <a:moveTo>
                      <a:pt x="0" y="0"/>
                    </a:moveTo>
                    <a:lnTo>
                      <a:pt x="812800" y="0"/>
                    </a:lnTo>
                    <a:lnTo>
                      <a:pt x="812800" y="659712"/>
                    </a:lnTo>
                    <a:lnTo>
                      <a:pt x="0" y="659712"/>
                    </a:lnTo>
                    <a:close/>
                  </a:path>
                </a:pathLst>
              </a:custGeom>
              <a:solidFill>
                <a:srgbClr val="F4F4F4"/>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sp>
          <p:nvSpPr>
            <p:cNvPr id="6" name="Freeform 6"/>
            <p:cNvSpPr/>
            <p:nvPr/>
          </p:nvSpPr>
          <p:spPr>
            <a:xfrm>
              <a:off x="2230525" y="1856176"/>
              <a:ext cx="3902666" cy="2135823"/>
            </a:xfrm>
            <a:custGeom>
              <a:avLst/>
              <a:gdLst/>
              <a:ahLst/>
              <a:cxnLst/>
              <a:rect l="l" t="t" r="r" b="b"/>
              <a:pathLst>
                <a:path w="3902666" h="2135823">
                  <a:moveTo>
                    <a:pt x="0" y="0"/>
                  </a:moveTo>
                  <a:lnTo>
                    <a:pt x="3902667" y="0"/>
                  </a:lnTo>
                  <a:lnTo>
                    <a:pt x="3902667"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21601989" y="9043041"/>
              <a:ext cx="3874293" cy="3144583"/>
              <a:chOff x="0" y="0"/>
              <a:chExt cx="812800" cy="659712"/>
            </a:xfrm>
          </p:grpSpPr>
          <p:sp>
            <p:nvSpPr>
              <p:cNvPr id="8" name="Freeform 8"/>
              <p:cNvSpPr/>
              <p:nvPr/>
            </p:nvSpPr>
            <p:spPr>
              <a:xfrm>
                <a:off x="0" y="0"/>
                <a:ext cx="812800" cy="659712"/>
              </a:xfrm>
              <a:custGeom>
                <a:avLst/>
                <a:gdLst/>
                <a:ahLst/>
                <a:cxnLst/>
                <a:rect l="l" t="t" r="r" b="b"/>
                <a:pathLst>
                  <a:path w="812800" h="659712">
                    <a:moveTo>
                      <a:pt x="0" y="0"/>
                    </a:moveTo>
                    <a:lnTo>
                      <a:pt x="812800" y="0"/>
                    </a:lnTo>
                    <a:lnTo>
                      <a:pt x="812800" y="659712"/>
                    </a:lnTo>
                    <a:lnTo>
                      <a:pt x="0" y="659712"/>
                    </a:lnTo>
                    <a:close/>
                  </a:path>
                </a:pathLst>
              </a:custGeom>
              <a:solidFill>
                <a:srgbClr val="F4F4F4"/>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grpSp>
          <p:nvGrpSpPr>
            <p:cNvPr id="10" name="Group 10"/>
            <p:cNvGrpSpPr/>
            <p:nvPr/>
          </p:nvGrpSpPr>
          <p:grpSpPr>
            <a:xfrm>
              <a:off x="22938112" y="3144583"/>
              <a:ext cx="1992029" cy="1887081"/>
              <a:chOff x="0" y="0"/>
              <a:chExt cx="696401" cy="659712"/>
            </a:xfrm>
          </p:grpSpPr>
          <p:sp>
            <p:nvSpPr>
              <p:cNvPr id="11" name="Freeform 11"/>
              <p:cNvSpPr/>
              <p:nvPr/>
            </p:nvSpPr>
            <p:spPr>
              <a:xfrm>
                <a:off x="0" y="0"/>
                <a:ext cx="696401" cy="659712"/>
              </a:xfrm>
              <a:custGeom>
                <a:avLst/>
                <a:gdLst/>
                <a:ahLst/>
                <a:cxnLst/>
                <a:rect l="l" t="t" r="r" b="b"/>
                <a:pathLst>
                  <a:path w="696401" h="659712">
                    <a:moveTo>
                      <a:pt x="0" y="0"/>
                    </a:moveTo>
                    <a:lnTo>
                      <a:pt x="696401" y="0"/>
                    </a:lnTo>
                    <a:lnTo>
                      <a:pt x="696401" y="659712"/>
                    </a:lnTo>
                    <a:lnTo>
                      <a:pt x="0" y="659712"/>
                    </a:lnTo>
                    <a:close/>
                  </a:path>
                </a:pathLst>
              </a:custGeom>
              <a:solidFill>
                <a:srgbClr val="F4F4F4"/>
              </a:solidFill>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sp>
          <p:nvSpPr>
            <p:cNvPr id="13" name="Freeform 13"/>
            <p:cNvSpPr/>
            <p:nvPr/>
          </p:nvSpPr>
          <p:spPr>
            <a:xfrm rot="5400000">
              <a:off x="20304653" y="12195905"/>
              <a:ext cx="3902666" cy="2135823"/>
            </a:xfrm>
            <a:custGeom>
              <a:avLst/>
              <a:gdLst/>
              <a:ahLst/>
              <a:cxnLst/>
              <a:rect l="l" t="t" r="r" b="b"/>
              <a:pathLst>
                <a:path w="3902666" h="2135823">
                  <a:moveTo>
                    <a:pt x="0" y="0"/>
                  </a:moveTo>
                  <a:lnTo>
                    <a:pt x="3902666" y="0"/>
                  </a:lnTo>
                  <a:lnTo>
                    <a:pt x="3902666"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0" y="11121417"/>
              <a:ext cx="3968569" cy="3393049"/>
              <a:chOff x="0" y="0"/>
              <a:chExt cx="1387387" cy="1186189"/>
            </a:xfrm>
          </p:grpSpPr>
          <p:sp>
            <p:nvSpPr>
              <p:cNvPr id="15" name="Freeform 15"/>
              <p:cNvSpPr/>
              <p:nvPr/>
            </p:nvSpPr>
            <p:spPr>
              <a:xfrm>
                <a:off x="0" y="0"/>
                <a:ext cx="1387387" cy="1186189"/>
              </a:xfrm>
              <a:custGeom>
                <a:avLst/>
                <a:gdLst/>
                <a:ahLst/>
                <a:cxnLst/>
                <a:rect l="l" t="t" r="r" b="b"/>
                <a:pathLst>
                  <a:path w="1387387" h="1186189">
                    <a:moveTo>
                      <a:pt x="0" y="0"/>
                    </a:moveTo>
                    <a:lnTo>
                      <a:pt x="1387387" y="0"/>
                    </a:lnTo>
                    <a:lnTo>
                      <a:pt x="1387387" y="1186189"/>
                    </a:lnTo>
                    <a:lnTo>
                      <a:pt x="0" y="1186189"/>
                    </a:lnTo>
                    <a:close/>
                  </a:path>
                </a:pathLst>
              </a:custGeom>
              <a:solidFill>
                <a:srgbClr val="000000">
                  <a:alpha val="0"/>
                </a:srgbClr>
              </a:solidFill>
              <a:ln w="95250">
                <a:solidFill>
                  <a:srgbClr val="E8E8E8"/>
                </a:solidFill>
              </a:ln>
            </p:spPr>
          </p:sp>
          <p:sp>
            <p:nvSpPr>
              <p:cNvPr id="16" name="TextBox 16"/>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grpSp>
          <p:nvGrpSpPr>
            <p:cNvPr id="17" name="Group 17"/>
            <p:cNvGrpSpPr/>
            <p:nvPr/>
          </p:nvGrpSpPr>
          <p:grpSpPr>
            <a:xfrm>
              <a:off x="21507714" y="325129"/>
              <a:ext cx="3968569" cy="3393049"/>
              <a:chOff x="0" y="0"/>
              <a:chExt cx="1387387" cy="1186189"/>
            </a:xfrm>
          </p:grpSpPr>
          <p:sp>
            <p:nvSpPr>
              <p:cNvPr id="18" name="Freeform 18"/>
              <p:cNvSpPr/>
              <p:nvPr/>
            </p:nvSpPr>
            <p:spPr>
              <a:xfrm>
                <a:off x="0" y="0"/>
                <a:ext cx="1387387" cy="1186189"/>
              </a:xfrm>
              <a:custGeom>
                <a:avLst/>
                <a:gdLst/>
                <a:ahLst/>
                <a:cxnLst/>
                <a:rect l="l" t="t" r="r" b="b"/>
                <a:pathLst>
                  <a:path w="1387387" h="1186189">
                    <a:moveTo>
                      <a:pt x="0" y="0"/>
                    </a:moveTo>
                    <a:lnTo>
                      <a:pt x="1387387" y="0"/>
                    </a:lnTo>
                    <a:lnTo>
                      <a:pt x="1387387" y="1186189"/>
                    </a:lnTo>
                    <a:lnTo>
                      <a:pt x="0" y="1186189"/>
                    </a:lnTo>
                    <a:close/>
                  </a:path>
                </a:pathLst>
              </a:custGeom>
              <a:solidFill>
                <a:srgbClr val="000000">
                  <a:alpha val="0"/>
                </a:srgbClr>
              </a:solidFill>
              <a:ln w="95250">
                <a:solidFill>
                  <a:srgbClr val="E8E8E8"/>
                </a:solidFill>
              </a:ln>
            </p:spPr>
          </p:sp>
          <p:sp>
            <p:nvSpPr>
              <p:cNvPr id="19" name="TextBox 19"/>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sp>
          <p:nvSpPr>
            <p:cNvPr id="20" name="Freeform 20"/>
            <p:cNvSpPr/>
            <p:nvPr/>
          </p:nvSpPr>
          <p:spPr>
            <a:xfrm rot="5400000">
              <a:off x="-590043" y="11780584"/>
              <a:ext cx="3902666" cy="2135823"/>
            </a:xfrm>
            <a:custGeom>
              <a:avLst/>
              <a:gdLst/>
              <a:ahLst/>
              <a:cxnLst/>
              <a:rect l="l" t="t" r="r" b="b"/>
              <a:pathLst>
                <a:path w="3902666" h="2135823">
                  <a:moveTo>
                    <a:pt x="0" y="0"/>
                  </a:moveTo>
                  <a:lnTo>
                    <a:pt x="3902667" y="0"/>
                  </a:lnTo>
                  <a:lnTo>
                    <a:pt x="3902667"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1" name="Group 21"/>
          <p:cNvGrpSpPr/>
          <p:nvPr/>
        </p:nvGrpSpPr>
        <p:grpSpPr>
          <a:xfrm>
            <a:off x="0" y="0"/>
            <a:ext cx="18288000" cy="10287000"/>
            <a:chOff x="0" y="0"/>
            <a:chExt cx="8524493" cy="4795027"/>
          </a:xfrm>
        </p:grpSpPr>
        <p:sp>
          <p:nvSpPr>
            <p:cNvPr id="22" name="Freeform 22"/>
            <p:cNvSpPr/>
            <p:nvPr/>
          </p:nvSpPr>
          <p:spPr>
            <a:xfrm>
              <a:off x="0" y="0"/>
              <a:ext cx="8524493" cy="4795027"/>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grpSp>
        <p:nvGrpSpPr>
          <p:cNvPr id="24" name="Group 24"/>
          <p:cNvGrpSpPr/>
          <p:nvPr/>
        </p:nvGrpSpPr>
        <p:grpSpPr>
          <a:xfrm>
            <a:off x="5036326" y="2433478"/>
            <a:ext cx="8215348" cy="5420044"/>
            <a:chOff x="0" y="0"/>
            <a:chExt cx="2163713" cy="1427501"/>
          </a:xfrm>
        </p:grpSpPr>
        <p:sp>
          <p:nvSpPr>
            <p:cNvPr id="25" name="Freeform 25"/>
            <p:cNvSpPr/>
            <p:nvPr/>
          </p:nvSpPr>
          <p:spPr>
            <a:xfrm>
              <a:off x="0" y="0"/>
              <a:ext cx="2163713" cy="1427501"/>
            </a:xfrm>
            <a:custGeom>
              <a:avLst/>
              <a:gdLst/>
              <a:ahLst/>
              <a:cxnLst/>
              <a:rect l="l" t="t" r="r" b="b"/>
              <a:pathLst>
                <a:path w="2163713" h="1427501">
                  <a:moveTo>
                    <a:pt x="0" y="0"/>
                  </a:moveTo>
                  <a:lnTo>
                    <a:pt x="2163713" y="0"/>
                  </a:lnTo>
                  <a:lnTo>
                    <a:pt x="2163713" y="1427501"/>
                  </a:lnTo>
                  <a:lnTo>
                    <a:pt x="0" y="1427501"/>
                  </a:lnTo>
                  <a:close/>
                </a:path>
              </a:pathLst>
            </a:custGeom>
            <a:solidFill>
              <a:srgbClr val="000000">
                <a:alpha val="80000"/>
              </a:srgbClr>
            </a:solidFill>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5226826" y="2623978"/>
            <a:ext cx="8215348" cy="5420044"/>
            <a:chOff x="0" y="0"/>
            <a:chExt cx="2163713" cy="1427501"/>
          </a:xfrm>
        </p:grpSpPr>
        <p:sp>
          <p:nvSpPr>
            <p:cNvPr id="28" name="Freeform 28"/>
            <p:cNvSpPr/>
            <p:nvPr/>
          </p:nvSpPr>
          <p:spPr>
            <a:xfrm>
              <a:off x="0" y="0"/>
              <a:ext cx="2163713" cy="1427501"/>
            </a:xfrm>
            <a:custGeom>
              <a:avLst/>
              <a:gdLst/>
              <a:ahLst/>
              <a:cxnLst/>
              <a:rect l="l" t="t" r="r" b="b"/>
              <a:pathLst>
                <a:path w="2163713" h="1427501">
                  <a:moveTo>
                    <a:pt x="0" y="0"/>
                  </a:moveTo>
                  <a:lnTo>
                    <a:pt x="2163713" y="0"/>
                  </a:lnTo>
                  <a:lnTo>
                    <a:pt x="2163713" y="1427501"/>
                  </a:lnTo>
                  <a:lnTo>
                    <a:pt x="0" y="1427501"/>
                  </a:lnTo>
                  <a:close/>
                </a:path>
              </a:pathLst>
            </a:custGeom>
            <a:solidFill>
              <a:srgbClr val="000000">
                <a:alpha val="0"/>
              </a:srgbClr>
            </a:solidFill>
            <a:ln w="38100">
              <a:solidFill>
                <a:srgbClr val="737373">
                  <a:alpha val="80000"/>
                </a:srgbClr>
              </a:solidFill>
            </a:ln>
          </p:spPr>
          <p:txBody>
            <a:bodyPr/>
            <a:lstStyle/>
            <a:p>
              <a:endParaRPr lang="ja-JP" altLang="en-US" dirty="0"/>
            </a:p>
          </p:txBody>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grpSp>
        <p:nvGrpSpPr>
          <p:cNvPr id="30" name="Group 30"/>
          <p:cNvGrpSpPr/>
          <p:nvPr/>
        </p:nvGrpSpPr>
        <p:grpSpPr>
          <a:xfrm>
            <a:off x="5551969" y="4667368"/>
            <a:ext cx="7199026" cy="1455532"/>
            <a:chOff x="0" y="619277"/>
            <a:chExt cx="9598701" cy="1940710"/>
          </a:xfrm>
        </p:grpSpPr>
        <p:sp>
          <p:nvSpPr>
            <p:cNvPr id="31" name="TextBox 31"/>
            <p:cNvSpPr txBox="1"/>
            <p:nvPr/>
          </p:nvSpPr>
          <p:spPr>
            <a:xfrm>
              <a:off x="19951" y="619277"/>
              <a:ext cx="9578750" cy="1268724"/>
            </a:xfrm>
            <a:prstGeom prst="rect">
              <a:avLst/>
            </a:prstGeom>
          </p:spPr>
          <p:txBody>
            <a:bodyPr lIns="0" tIns="0" rIns="0" bIns="0" rtlCol="0" anchor="t">
              <a:spAutoFit/>
            </a:bodyPr>
            <a:lstStyle/>
            <a:p>
              <a:pPr algn="ctr">
                <a:lnSpc>
                  <a:spcPts val="8000"/>
                </a:lnSpc>
              </a:pPr>
              <a:r>
                <a:rPr lang="ja-JP" altLang="en-US" sz="5400" spc="2000" dirty="0">
                  <a:solidFill>
                    <a:srgbClr val="FFFFFF"/>
                  </a:solidFill>
                  <a:ea typeface="Noto Sans Black"/>
                </a:rPr>
                <a:t>正規表現</a:t>
              </a:r>
              <a:endParaRPr lang="en-US" sz="5400" spc="2000" dirty="0">
                <a:solidFill>
                  <a:srgbClr val="FFFFFF"/>
                </a:solidFill>
                <a:ea typeface="Noto Sans Black"/>
              </a:endParaRPr>
            </a:p>
          </p:txBody>
        </p:sp>
        <p:sp>
          <p:nvSpPr>
            <p:cNvPr id="32" name="TextBox 32"/>
            <p:cNvSpPr txBox="1"/>
            <p:nvPr/>
          </p:nvSpPr>
          <p:spPr>
            <a:xfrm>
              <a:off x="0" y="1275275"/>
              <a:ext cx="9578750" cy="1284712"/>
            </a:xfrm>
            <a:prstGeom prst="rect">
              <a:avLst/>
            </a:prstGeom>
          </p:spPr>
          <p:txBody>
            <a:bodyPr lIns="0" tIns="0" rIns="0" bIns="0" rtlCol="0" anchor="t">
              <a:spAutoFit/>
            </a:bodyPr>
            <a:lstStyle/>
            <a:p>
              <a:pPr marL="0" lvl="0" indent="0" algn="ctr">
                <a:lnSpc>
                  <a:spcPts val="8329"/>
                </a:lnSpc>
                <a:spcBef>
                  <a:spcPct val="0"/>
                </a:spcBef>
              </a:pPr>
              <a:endParaRPr lang="en-US" altLang="ja-JP" sz="4899" spc="734" dirty="0">
                <a:solidFill>
                  <a:srgbClr val="FFFFFF"/>
                </a:solidFill>
                <a:ea typeface="Noto Sans Black"/>
              </a:endParaRPr>
            </a:p>
          </p:txBody>
        </p:sp>
      </p:grpSp>
      <p:sp>
        <p:nvSpPr>
          <p:cNvPr id="33" name="TextBox 33"/>
          <p:cNvSpPr txBox="1"/>
          <p:nvPr/>
        </p:nvSpPr>
        <p:spPr>
          <a:xfrm>
            <a:off x="5036326" y="482687"/>
            <a:ext cx="8215348" cy="2175275"/>
          </a:xfrm>
          <a:prstGeom prst="rect">
            <a:avLst/>
          </a:prstGeom>
        </p:spPr>
        <p:txBody>
          <a:bodyPr lIns="0" tIns="0" rIns="0" bIns="0" rtlCol="0" anchor="t">
            <a:spAutoFit/>
          </a:bodyPr>
          <a:lstStyle/>
          <a:p>
            <a:pPr marL="0" lvl="0" indent="0">
              <a:lnSpc>
                <a:spcPts val="17280"/>
              </a:lnSpc>
            </a:pPr>
            <a:r>
              <a:rPr lang="en-US" sz="14400" u="none" spc="719" dirty="0">
                <a:solidFill>
                  <a:srgbClr val="333333"/>
                </a:solidFill>
                <a:latin typeface="Cooper Hewitt Heavy"/>
              </a:rPr>
              <a:t>0</a:t>
            </a:r>
            <a:r>
              <a:rPr lang="en-US" altLang="ja-JP" sz="14400" spc="719" dirty="0">
                <a:solidFill>
                  <a:srgbClr val="333333"/>
                </a:solidFill>
                <a:latin typeface="Cooper Hewitt Heavy"/>
              </a:rPr>
              <a:t>3</a:t>
            </a:r>
            <a:endParaRPr lang="en-US" sz="14400" u="none" spc="719" dirty="0">
              <a:solidFill>
                <a:srgbClr val="333333"/>
              </a:solidFill>
              <a:latin typeface="Cooper Hewitt Heavy"/>
            </a:endParaRPr>
          </a:p>
        </p:txBody>
      </p:sp>
    </p:spTree>
    <p:extLst>
      <p:ext uri="{BB962C8B-B14F-4D97-AF65-F5344CB8AC3E}">
        <p14:creationId xmlns:p14="http://schemas.microsoft.com/office/powerpoint/2010/main" val="3963599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0" y="4973"/>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028700" y="128976"/>
            <a:ext cx="13215805" cy="723900"/>
          </a:xfrm>
          <a:prstGeom prst="rect">
            <a:avLst/>
          </a:prstGeom>
        </p:spPr>
        <p:txBody>
          <a:bodyPr lIns="0" tIns="0" rIns="0" bIns="0" rtlCol="0" anchor="t">
            <a:spAutoFit/>
          </a:bodyPr>
          <a:lstStyle/>
          <a:p>
            <a:pPr>
              <a:lnSpc>
                <a:spcPts val="6120"/>
              </a:lnSpc>
            </a:pPr>
            <a:r>
              <a:rPr lang="ja-JP" altLang="en-US" sz="3600" spc="1800" dirty="0">
                <a:solidFill>
                  <a:srgbClr val="FFFFFF"/>
                </a:solidFill>
                <a:ea typeface="Noto Sans Black"/>
              </a:rPr>
              <a:t>正規表現</a:t>
            </a:r>
            <a:endParaRPr lang="en-US" sz="3600" spc="1800" dirty="0">
              <a:solidFill>
                <a:srgbClr val="FFFFFF"/>
              </a:solidFill>
              <a:ea typeface="Noto Sans Black"/>
            </a:endParaRPr>
          </a:p>
        </p:txBody>
      </p:sp>
      <p:sp>
        <p:nvSpPr>
          <p:cNvPr id="7" name="テキスト ボックス 6">
            <a:extLst>
              <a:ext uri="{FF2B5EF4-FFF2-40B4-BE49-F238E27FC236}">
                <a16:creationId xmlns:a16="http://schemas.microsoft.com/office/drawing/2014/main" id="{C4603F0B-BE56-3630-6470-EA50C24F4A04}"/>
              </a:ext>
            </a:extLst>
          </p:cNvPr>
          <p:cNvSpPr txBox="1"/>
          <p:nvPr/>
        </p:nvSpPr>
        <p:spPr>
          <a:xfrm>
            <a:off x="2209800" y="2762202"/>
            <a:ext cx="6172200" cy="923330"/>
          </a:xfrm>
          <a:prstGeom prst="rect">
            <a:avLst/>
          </a:prstGeom>
          <a:noFill/>
        </p:spPr>
        <p:txBody>
          <a:bodyPr wrap="square" rtlCol="0">
            <a:spAutoFit/>
          </a:bodyPr>
          <a:lstStyle/>
          <a:p>
            <a:r>
              <a:rPr kumimoji="1" lang="ja-JP" altLang="en-US" sz="5400" u="sng" dirty="0"/>
              <a:t>正規表現とは？</a:t>
            </a:r>
          </a:p>
        </p:txBody>
      </p:sp>
      <p:sp>
        <p:nvSpPr>
          <p:cNvPr id="8" name="テキスト ボックス 7">
            <a:extLst>
              <a:ext uri="{FF2B5EF4-FFF2-40B4-BE49-F238E27FC236}">
                <a16:creationId xmlns:a16="http://schemas.microsoft.com/office/drawing/2014/main" id="{82BEE15A-9A65-8243-984E-5AA0673999BE}"/>
              </a:ext>
            </a:extLst>
          </p:cNvPr>
          <p:cNvSpPr txBox="1"/>
          <p:nvPr/>
        </p:nvSpPr>
        <p:spPr>
          <a:xfrm>
            <a:off x="3581400" y="4929107"/>
            <a:ext cx="11658600" cy="2308324"/>
          </a:xfrm>
          <a:prstGeom prst="rect">
            <a:avLst/>
          </a:prstGeom>
          <a:noFill/>
        </p:spPr>
        <p:txBody>
          <a:bodyPr wrap="square" rtlCol="0">
            <a:spAutoFit/>
          </a:bodyPr>
          <a:lstStyle/>
          <a:p>
            <a:r>
              <a:rPr kumimoji="1" lang="ja-JP" altLang="en-US" sz="7200" b="1" dirty="0"/>
              <a:t>文字列の集まりを一つの形式で表すための特別な書き方</a:t>
            </a:r>
          </a:p>
        </p:txBody>
      </p:sp>
    </p:spTree>
    <p:extLst>
      <p:ext uri="{BB962C8B-B14F-4D97-AF65-F5344CB8AC3E}">
        <p14:creationId xmlns:p14="http://schemas.microsoft.com/office/powerpoint/2010/main" val="2572767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9606" y="-111309"/>
            <a:ext cx="19107212" cy="11167515"/>
            <a:chOff x="0" y="0"/>
            <a:chExt cx="25476282" cy="14890020"/>
          </a:xfrm>
        </p:grpSpPr>
        <p:grpSp>
          <p:nvGrpSpPr>
            <p:cNvPr id="3" name="Group 3"/>
            <p:cNvGrpSpPr/>
            <p:nvPr/>
          </p:nvGrpSpPr>
          <p:grpSpPr>
            <a:xfrm>
              <a:off x="21601989" y="8717912"/>
              <a:ext cx="3874293" cy="3144583"/>
              <a:chOff x="0" y="0"/>
              <a:chExt cx="812800" cy="659712"/>
            </a:xfrm>
          </p:grpSpPr>
          <p:sp>
            <p:nvSpPr>
              <p:cNvPr id="4" name="Freeform 4"/>
              <p:cNvSpPr/>
              <p:nvPr/>
            </p:nvSpPr>
            <p:spPr>
              <a:xfrm>
                <a:off x="0" y="0"/>
                <a:ext cx="812800" cy="659712"/>
              </a:xfrm>
              <a:custGeom>
                <a:avLst/>
                <a:gdLst/>
                <a:ahLst/>
                <a:cxnLst/>
                <a:rect l="l" t="t" r="r" b="b"/>
                <a:pathLst>
                  <a:path w="812800" h="659712">
                    <a:moveTo>
                      <a:pt x="0" y="0"/>
                    </a:moveTo>
                    <a:lnTo>
                      <a:pt x="812800" y="0"/>
                    </a:lnTo>
                    <a:lnTo>
                      <a:pt x="812800" y="659712"/>
                    </a:lnTo>
                    <a:lnTo>
                      <a:pt x="0" y="659712"/>
                    </a:lnTo>
                    <a:close/>
                  </a:path>
                </a:pathLst>
              </a:custGeom>
              <a:solidFill>
                <a:srgbClr val="F4F4F4"/>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grpSp>
          <p:nvGrpSpPr>
            <p:cNvPr id="6" name="Group 6"/>
            <p:cNvGrpSpPr/>
            <p:nvPr/>
          </p:nvGrpSpPr>
          <p:grpSpPr>
            <a:xfrm>
              <a:off x="22938112" y="2819453"/>
              <a:ext cx="1992029" cy="1887081"/>
              <a:chOff x="0" y="0"/>
              <a:chExt cx="696401" cy="659712"/>
            </a:xfrm>
          </p:grpSpPr>
          <p:sp>
            <p:nvSpPr>
              <p:cNvPr id="7" name="Freeform 7"/>
              <p:cNvSpPr/>
              <p:nvPr/>
            </p:nvSpPr>
            <p:spPr>
              <a:xfrm>
                <a:off x="0" y="0"/>
                <a:ext cx="696401" cy="659712"/>
              </a:xfrm>
              <a:custGeom>
                <a:avLst/>
                <a:gdLst/>
                <a:ahLst/>
                <a:cxnLst/>
                <a:rect l="l" t="t" r="r" b="b"/>
                <a:pathLst>
                  <a:path w="696401" h="659712">
                    <a:moveTo>
                      <a:pt x="0" y="0"/>
                    </a:moveTo>
                    <a:lnTo>
                      <a:pt x="696401" y="0"/>
                    </a:lnTo>
                    <a:lnTo>
                      <a:pt x="696401" y="659712"/>
                    </a:lnTo>
                    <a:lnTo>
                      <a:pt x="0" y="659712"/>
                    </a:lnTo>
                    <a:close/>
                  </a:path>
                </a:pathLst>
              </a:custGeom>
              <a:solidFill>
                <a:srgbClr val="F4F4F4"/>
              </a:solidFill>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sp>
          <p:nvSpPr>
            <p:cNvPr id="9" name="Freeform 9"/>
            <p:cNvSpPr/>
            <p:nvPr/>
          </p:nvSpPr>
          <p:spPr>
            <a:xfrm rot="5400000">
              <a:off x="20304653" y="11870775"/>
              <a:ext cx="3902666" cy="2135823"/>
            </a:xfrm>
            <a:custGeom>
              <a:avLst/>
              <a:gdLst/>
              <a:ahLst/>
              <a:cxnLst/>
              <a:rect l="l" t="t" r="r" b="b"/>
              <a:pathLst>
                <a:path w="3902666" h="2135823">
                  <a:moveTo>
                    <a:pt x="0" y="0"/>
                  </a:moveTo>
                  <a:lnTo>
                    <a:pt x="3902666" y="0"/>
                  </a:lnTo>
                  <a:lnTo>
                    <a:pt x="3902666"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0" y="10796287"/>
              <a:ext cx="3968569" cy="3393049"/>
              <a:chOff x="0" y="0"/>
              <a:chExt cx="1387387" cy="1186189"/>
            </a:xfrm>
          </p:grpSpPr>
          <p:sp>
            <p:nvSpPr>
              <p:cNvPr id="11" name="Freeform 11"/>
              <p:cNvSpPr/>
              <p:nvPr/>
            </p:nvSpPr>
            <p:spPr>
              <a:xfrm>
                <a:off x="0" y="0"/>
                <a:ext cx="1387387" cy="1186189"/>
              </a:xfrm>
              <a:custGeom>
                <a:avLst/>
                <a:gdLst/>
                <a:ahLst/>
                <a:cxnLst/>
                <a:rect l="l" t="t" r="r" b="b"/>
                <a:pathLst>
                  <a:path w="1387387" h="1186189">
                    <a:moveTo>
                      <a:pt x="0" y="0"/>
                    </a:moveTo>
                    <a:lnTo>
                      <a:pt x="1387387" y="0"/>
                    </a:lnTo>
                    <a:lnTo>
                      <a:pt x="1387387" y="1186189"/>
                    </a:lnTo>
                    <a:lnTo>
                      <a:pt x="0" y="1186189"/>
                    </a:lnTo>
                    <a:close/>
                  </a:path>
                </a:pathLst>
              </a:custGeom>
              <a:solidFill>
                <a:srgbClr val="000000">
                  <a:alpha val="0"/>
                </a:srgbClr>
              </a:solidFill>
              <a:ln w="95250">
                <a:solidFill>
                  <a:srgbClr val="E8E8E8"/>
                </a:solidFill>
              </a:ln>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grpSp>
          <p:nvGrpSpPr>
            <p:cNvPr id="13" name="Group 13"/>
            <p:cNvGrpSpPr/>
            <p:nvPr/>
          </p:nvGrpSpPr>
          <p:grpSpPr>
            <a:xfrm>
              <a:off x="21507714" y="0"/>
              <a:ext cx="3968569" cy="3393049"/>
              <a:chOff x="0" y="0"/>
              <a:chExt cx="1387387" cy="1186189"/>
            </a:xfrm>
          </p:grpSpPr>
          <p:sp>
            <p:nvSpPr>
              <p:cNvPr id="14" name="Freeform 14"/>
              <p:cNvSpPr/>
              <p:nvPr/>
            </p:nvSpPr>
            <p:spPr>
              <a:xfrm>
                <a:off x="0" y="0"/>
                <a:ext cx="1387387" cy="1186189"/>
              </a:xfrm>
              <a:custGeom>
                <a:avLst/>
                <a:gdLst/>
                <a:ahLst/>
                <a:cxnLst/>
                <a:rect l="l" t="t" r="r" b="b"/>
                <a:pathLst>
                  <a:path w="1387387" h="1186189">
                    <a:moveTo>
                      <a:pt x="0" y="0"/>
                    </a:moveTo>
                    <a:lnTo>
                      <a:pt x="1387387" y="0"/>
                    </a:lnTo>
                    <a:lnTo>
                      <a:pt x="1387387" y="1186189"/>
                    </a:lnTo>
                    <a:lnTo>
                      <a:pt x="0" y="1186189"/>
                    </a:lnTo>
                    <a:close/>
                  </a:path>
                </a:pathLst>
              </a:custGeom>
              <a:solidFill>
                <a:srgbClr val="000000">
                  <a:alpha val="0"/>
                </a:srgbClr>
              </a:solidFill>
              <a:ln w="95250">
                <a:solidFill>
                  <a:srgbClr val="E8E8E8"/>
                </a:solidFill>
              </a:ln>
            </p:spPr>
          </p:sp>
          <p:sp>
            <p:nvSpPr>
              <p:cNvPr id="15" name="TextBox 15"/>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sp>
          <p:nvSpPr>
            <p:cNvPr id="16" name="Freeform 16"/>
            <p:cNvSpPr/>
            <p:nvPr/>
          </p:nvSpPr>
          <p:spPr>
            <a:xfrm rot="5400000">
              <a:off x="-590043" y="11455455"/>
              <a:ext cx="3902666" cy="2135823"/>
            </a:xfrm>
            <a:custGeom>
              <a:avLst/>
              <a:gdLst/>
              <a:ahLst/>
              <a:cxnLst/>
              <a:rect l="l" t="t" r="r" b="b"/>
              <a:pathLst>
                <a:path w="3902666" h="2135823">
                  <a:moveTo>
                    <a:pt x="0" y="0"/>
                  </a:moveTo>
                  <a:lnTo>
                    <a:pt x="3902667" y="0"/>
                  </a:lnTo>
                  <a:lnTo>
                    <a:pt x="3902667"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7" name="Group 17"/>
          <p:cNvGrpSpPr/>
          <p:nvPr/>
        </p:nvGrpSpPr>
        <p:grpSpPr>
          <a:xfrm>
            <a:off x="-28575" y="0"/>
            <a:ext cx="18288000" cy="10287000"/>
            <a:chOff x="0" y="0"/>
            <a:chExt cx="8524493" cy="4795027"/>
          </a:xfrm>
        </p:grpSpPr>
        <p:sp>
          <p:nvSpPr>
            <p:cNvPr id="18" name="Freeform 18"/>
            <p:cNvSpPr/>
            <p:nvPr/>
          </p:nvSpPr>
          <p:spPr>
            <a:xfrm>
              <a:off x="0" y="0"/>
              <a:ext cx="8524493" cy="4795027"/>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sp>
        <p:sp>
          <p:nvSpPr>
            <p:cNvPr id="19" name="TextBox 19"/>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grpSp>
        <p:nvGrpSpPr>
          <p:cNvPr id="20" name="Group 20"/>
          <p:cNvGrpSpPr/>
          <p:nvPr/>
        </p:nvGrpSpPr>
        <p:grpSpPr>
          <a:xfrm>
            <a:off x="-938433" y="0"/>
            <a:ext cx="5565803" cy="1162826"/>
            <a:chOff x="0" y="0"/>
            <a:chExt cx="1790593" cy="374097"/>
          </a:xfrm>
        </p:grpSpPr>
        <p:sp>
          <p:nvSpPr>
            <p:cNvPr id="21" name="Freeform 21"/>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22" name="TextBox 22"/>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4998029" y="2374524"/>
            <a:ext cx="13289971" cy="6944546"/>
          </a:xfrm>
          <a:prstGeom prst="rect">
            <a:avLst/>
          </a:prstGeom>
        </p:spPr>
        <p:txBody>
          <a:bodyPr lIns="0" tIns="0" rIns="0" bIns="0" rtlCol="0" anchor="t">
            <a:spAutoFit/>
          </a:bodyPr>
          <a:lstStyle/>
          <a:p>
            <a:pPr>
              <a:lnSpc>
                <a:spcPts val="11274"/>
              </a:lnSpc>
            </a:pPr>
            <a:r>
              <a:rPr lang="en-US" sz="4902" spc="1470" dirty="0" err="1">
                <a:solidFill>
                  <a:srgbClr val="000000"/>
                </a:solidFill>
                <a:ea typeface="Noto Sans Black"/>
              </a:rPr>
              <a:t>文字列と文字コード</a:t>
            </a:r>
            <a:endParaRPr lang="en-US" sz="4902" spc="1470" dirty="0">
              <a:solidFill>
                <a:srgbClr val="000000"/>
              </a:solidFill>
              <a:ea typeface="Noto Sans Black"/>
            </a:endParaRPr>
          </a:p>
          <a:p>
            <a:pPr>
              <a:lnSpc>
                <a:spcPts val="11274"/>
              </a:lnSpc>
            </a:pPr>
            <a:r>
              <a:rPr lang="en-US" sz="4902" spc="1470" dirty="0" err="1">
                <a:solidFill>
                  <a:srgbClr val="000000"/>
                </a:solidFill>
                <a:ea typeface="Noto Sans Black"/>
              </a:rPr>
              <a:t>辞書</a:t>
            </a:r>
            <a:endParaRPr lang="en-US" sz="4902" spc="1470" dirty="0">
              <a:solidFill>
                <a:srgbClr val="000000"/>
              </a:solidFill>
              <a:ea typeface="Noto Sans Black"/>
            </a:endParaRPr>
          </a:p>
          <a:p>
            <a:pPr>
              <a:lnSpc>
                <a:spcPts val="11274"/>
              </a:lnSpc>
            </a:pPr>
            <a:r>
              <a:rPr lang="en-US" sz="4902" spc="1470" dirty="0" err="1">
                <a:solidFill>
                  <a:srgbClr val="000000"/>
                </a:solidFill>
                <a:ea typeface="Noto Sans Black"/>
              </a:rPr>
              <a:t>正規表現</a:t>
            </a:r>
            <a:endParaRPr lang="en-US" sz="4902" spc="1470" dirty="0">
              <a:solidFill>
                <a:srgbClr val="000000"/>
              </a:solidFill>
              <a:ea typeface="Noto Sans Black"/>
            </a:endParaRPr>
          </a:p>
          <a:p>
            <a:pPr>
              <a:lnSpc>
                <a:spcPts val="11274"/>
              </a:lnSpc>
            </a:pPr>
            <a:r>
              <a:rPr lang="en-US" sz="4902" spc="1470" dirty="0" err="1">
                <a:solidFill>
                  <a:srgbClr val="000000"/>
                </a:solidFill>
                <a:ea typeface="Noto Sans Black"/>
              </a:rPr>
              <a:t>ワードクラウド</a:t>
            </a:r>
            <a:endParaRPr lang="en-US" sz="4902" spc="1470" dirty="0">
              <a:solidFill>
                <a:srgbClr val="000000"/>
              </a:solidFill>
              <a:ea typeface="Noto Sans Black"/>
            </a:endParaRPr>
          </a:p>
          <a:p>
            <a:pPr>
              <a:lnSpc>
                <a:spcPts val="11274"/>
              </a:lnSpc>
            </a:pPr>
            <a:endParaRPr lang="en-US" sz="4902" spc="1470" dirty="0">
              <a:solidFill>
                <a:srgbClr val="000000"/>
              </a:solidFill>
              <a:ea typeface="Noto Sans Black"/>
            </a:endParaRPr>
          </a:p>
        </p:txBody>
      </p:sp>
      <p:sp>
        <p:nvSpPr>
          <p:cNvPr id="24" name="Freeform 24"/>
          <p:cNvSpPr/>
          <p:nvPr/>
        </p:nvSpPr>
        <p:spPr>
          <a:xfrm>
            <a:off x="12619255" y="852876"/>
            <a:ext cx="4640045" cy="5361397"/>
          </a:xfrm>
          <a:custGeom>
            <a:avLst/>
            <a:gdLst/>
            <a:ahLst/>
            <a:cxnLst/>
            <a:rect l="l" t="t" r="r" b="b"/>
            <a:pathLst>
              <a:path w="4640045" h="5361397">
                <a:moveTo>
                  <a:pt x="0" y="0"/>
                </a:moveTo>
                <a:lnTo>
                  <a:pt x="4640045" y="0"/>
                </a:lnTo>
                <a:lnTo>
                  <a:pt x="4640045" y="5361397"/>
                </a:lnTo>
                <a:lnTo>
                  <a:pt x="0" y="53613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TextBox 25"/>
          <p:cNvSpPr txBox="1"/>
          <p:nvPr/>
        </p:nvSpPr>
        <p:spPr>
          <a:xfrm>
            <a:off x="1028700" y="128976"/>
            <a:ext cx="13215805" cy="723900"/>
          </a:xfrm>
          <a:prstGeom prst="rect">
            <a:avLst/>
          </a:prstGeom>
        </p:spPr>
        <p:txBody>
          <a:bodyPr lIns="0" tIns="0" rIns="0" bIns="0" rtlCol="0" anchor="t">
            <a:spAutoFit/>
          </a:bodyPr>
          <a:lstStyle/>
          <a:p>
            <a:pPr>
              <a:lnSpc>
                <a:spcPts val="6120"/>
              </a:lnSpc>
            </a:pPr>
            <a:r>
              <a:rPr lang="en-US" sz="3600" spc="1800">
                <a:solidFill>
                  <a:srgbClr val="FFFFFF"/>
                </a:solidFill>
                <a:ea typeface="Noto Sans Black"/>
              </a:rPr>
              <a:t>目次</a:t>
            </a:r>
          </a:p>
        </p:txBody>
      </p:sp>
      <p:sp>
        <p:nvSpPr>
          <p:cNvPr id="26" name="TextBox 26"/>
          <p:cNvSpPr txBox="1"/>
          <p:nvPr/>
        </p:nvSpPr>
        <p:spPr>
          <a:xfrm>
            <a:off x="2567229" y="2212599"/>
            <a:ext cx="2158182" cy="7327073"/>
          </a:xfrm>
          <a:prstGeom prst="rect">
            <a:avLst/>
          </a:prstGeom>
        </p:spPr>
        <p:txBody>
          <a:bodyPr lIns="0" tIns="0" rIns="0" bIns="0" rtlCol="0" anchor="t">
            <a:spAutoFit/>
          </a:bodyPr>
          <a:lstStyle/>
          <a:p>
            <a:pPr marL="0" lvl="0" indent="0" algn="r">
              <a:lnSpc>
                <a:spcPts val="11661"/>
              </a:lnSpc>
            </a:pPr>
            <a:r>
              <a:rPr lang="en-US" sz="5070" u="none" spc="253">
                <a:solidFill>
                  <a:srgbClr val="000000"/>
                </a:solidFill>
                <a:latin typeface="Cooper Hewitt Heavy"/>
              </a:rPr>
              <a:t>01.</a:t>
            </a:r>
          </a:p>
          <a:p>
            <a:pPr marL="0" lvl="0" indent="0" algn="r">
              <a:lnSpc>
                <a:spcPts val="11661"/>
              </a:lnSpc>
            </a:pPr>
            <a:r>
              <a:rPr lang="en-US" sz="5070" u="none" spc="253">
                <a:solidFill>
                  <a:srgbClr val="000000"/>
                </a:solidFill>
                <a:latin typeface="Cooper Hewitt Heavy"/>
              </a:rPr>
              <a:t>02.</a:t>
            </a:r>
          </a:p>
          <a:p>
            <a:pPr marL="0" lvl="0" indent="0" algn="r">
              <a:lnSpc>
                <a:spcPts val="11661"/>
              </a:lnSpc>
            </a:pPr>
            <a:r>
              <a:rPr lang="en-US" sz="5070" u="none" spc="253">
                <a:solidFill>
                  <a:srgbClr val="000000"/>
                </a:solidFill>
                <a:latin typeface="Cooper Hewitt Heavy"/>
              </a:rPr>
              <a:t>03.</a:t>
            </a:r>
          </a:p>
          <a:p>
            <a:pPr marL="0" lvl="0" indent="0" algn="r">
              <a:lnSpc>
                <a:spcPts val="11661"/>
              </a:lnSpc>
            </a:pPr>
            <a:r>
              <a:rPr lang="en-US" sz="5070" u="none" spc="253">
                <a:solidFill>
                  <a:srgbClr val="000000"/>
                </a:solidFill>
                <a:latin typeface="Cooper Hewitt Heavy"/>
              </a:rPr>
              <a:t>04.</a:t>
            </a:r>
          </a:p>
          <a:p>
            <a:pPr marL="0" lvl="0" indent="0" algn="r">
              <a:lnSpc>
                <a:spcPts val="11661"/>
              </a:lnSpc>
            </a:pPr>
            <a:endParaRPr lang="en-US" sz="5070" u="none" spc="253">
              <a:solidFill>
                <a:srgbClr val="000000"/>
              </a:solidFill>
              <a:latin typeface="Cooper Hewitt Heav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028700" y="128976"/>
            <a:ext cx="13215805" cy="723900"/>
          </a:xfrm>
          <a:prstGeom prst="rect">
            <a:avLst/>
          </a:prstGeom>
        </p:spPr>
        <p:txBody>
          <a:bodyPr lIns="0" tIns="0" rIns="0" bIns="0" rtlCol="0" anchor="t">
            <a:spAutoFit/>
          </a:bodyPr>
          <a:lstStyle/>
          <a:p>
            <a:pPr>
              <a:lnSpc>
                <a:spcPts val="6120"/>
              </a:lnSpc>
            </a:pPr>
            <a:r>
              <a:rPr lang="ja-JP" altLang="en-US" sz="3600" spc="1800" dirty="0">
                <a:solidFill>
                  <a:srgbClr val="FFFFFF"/>
                </a:solidFill>
                <a:ea typeface="Noto Sans Black"/>
              </a:rPr>
              <a:t>正規表現</a:t>
            </a:r>
            <a:endParaRPr lang="en-US" sz="3600" spc="1800" dirty="0">
              <a:solidFill>
                <a:srgbClr val="FFFFFF"/>
              </a:solidFill>
              <a:ea typeface="Noto Sans Black"/>
            </a:endParaRPr>
          </a:p>
        </p:txBody>
      </p:sp>
      <p:sp>
        <p:nvSpPr>
          <p:cNvPr id="8" name="正方形/長方形 7">
            <a:extLst>
              <a:ext uri="{FF2B5EF4-FFF2-40B4-BE49-F238E27FC236}">
                <a16:creationId xmlns:a16="http://schemas.microsoft.com/office/drawing/2014/main" id="{E6D1F689-384A-8C36-241D-D4B62A500206}"/>
              </a:ext>
            </a:extLst>
          </p:cNvPr>
          <p:cNvSpPr/>
          <p:nvPr/>
        </p:nvSpPr>
        <p:spPr>
          <a:xfrm>
            <a:off x="1600200" y="3419458"/>
            <a:ext cx="14782800" cy="3735922"/>
          </a:xfrm>
          <a:prstGeom prst="rect">
            <a:avLst/>
          </a:prstGeom>
          <a:solidFill>
            <a:srgbClr val="BFBFBF">
              <a:alpha val="41176"/>
            </a:srgb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405BD99-D7D7-8F5B-DD86-ADBD1720FA2D}"/>
              </a:ext>
            </a:extLst>
          </p:cNvPr>
          <p:cNvSpPr txBox="1"/>
          <p:nvPr/>
        </p:nvSpPr>
        <p:spPr>
          <a:xfrm>
            <a:off x="1828800" y="3057383"/>
            <a:ext cx="14554200" cy="3954416"/>
          </a:xfrm>
          <a:prstGeom prst="rect">
            <a:avLst/>
          </a:prstGeom>
          <a:noFill/>
        </p:spPr>
        <p:txBody>
          <a:bodyPr wrap="square" rtlCol="0">
            <a:spAutoFit/>
          </a:bodyPr>
          <a:lstStyle/>
          <a:p>
            <a:pPr>
              <a:lnSpc>
                <a:spcPct val="200000"/>
              </a:lnSpc>
            </a:pPr>
            <a:r>
              <a:rPr kumimoji="1" lang="en-US" altLang="ja-JP" sz="4400" dirty="0"/>
              <a:t>text = ‘ </a:t>
            </a:r>
            <a:r>
              <a:rPr kumimoji="1" lang="ja-JP" altLang="en-US" sz="4400" dirty="0"/>
              <a:t>たった一 </a:t>
            </a:r>
            <a:r>
              <a:rPr kumimoji="1" lang="en-US" altLang="ja-JP" sz="4400" dirty="0"/>
              <a:t>《</a:t>
            </a:r>
            <a:r>
              <a:rPr kumimoji="1" lang="ja-JP" altLang="en-US" sz="4400" dirty="0"/>
              <a:t>ひと</a:t>
            </a:r>
            <a:r>
              <a:rPr kumimoji="1" lang="en-US" altLang="ja-JP" sz="4400" dirty="0"/>
              <a:t>》</a:t>
            </a:r>
            <a:r>
              <a:rPr kumimoji="1" lang="ja-JP" altLang="en-US" sz="4400" dirty="0"/>
              <a:t> つの真実  </a:t>
            </a:r>
            <a:r>
              <a:rPr kumimoji="1" lang="en-US" altLang="ja-JP" sz="4400" dirty="0"/>
              <a:t>《</a:t>
            </a:r>
            <a:r>
              <a:rPr kumimoji="1" lang="ja-JP" altLang="en-US" sz="4400" dirty="0"/>
              <a:t>しんじつ</a:t>
            </a:r>
            <a:r>
              <a:rPr kumimoji="1" lang="en-US" altLang="ja-JP" sz="4400" dirty="0"/>
              <a:t>》 </a:t>
            </a:r>
            <a:r>
              <a:rPr kumimoji="1" lang="ja-JP" altLang="en-US" sz="4400" dirty="0"/>
              <a:t>見抜 </a:t>
            </a:r>
            <a:r>
              <a:rPr kumimoji="1" lang="en-US" altLang="ja-JP" sz="4400" dirty="0"/>
              <a:t>《</a:t>
            </a:r>
            <a:r>
              <a:rPr kumimoji="1" lang="ja-JP" altLang="en-US" sz="4400" dirty="0"/>
              <a:t>みぬ</a:t>
            </a:r>
            <a:r>
              <a:rPr kumimoji="1" lang="en-US" altLang="ja-JP" sz="4400" dirty="0"/>
              <a:t>》 </a:t>
            </a:r>
            <a:r>
              <a:rPr kumimoji="1" lang="ja-JP" altLang="en-US" sz="4400" dirty="0"/>
              <a:t>く見 </a:t>
            </a:r>
            <a:r>
              <a:rPr kumimoji="1" lang="en-US" altLang="ja-JP" sz="4400" dirty="0"/>
              <a:t>《</a:t>
            </a:r>
            <a:r>
              <a:rPr kumimoji="1" lang="ja-JP" altLang="en-US" sz="4400" dirty="0"/>
              <a:t>み</a:t>
            </a:r>
            <a:r>
              <a:rPr kumimoji="1" lang="en-US" altLang="ja-JP" sz="4400" dirty="0"/>
              <a:t>》</a:t>
            </a:r>
            <a:r>
              <a:rPr kumimoji="1" lang="ja-JP" altLang="en-US" sz="4400" dirty="0"/>
              <a:t> た目 </a:t>
            </a:r>
            <a:r>
              <a:rPr kumimoji="1" lang="en-US" altLang="ja-JP" sz="4400" dirty="0"/>
              <a:t>《</a:t>
            </a:r>
            <a:r>
              <a:rPr kumimoji="1" lang="ja-JP" altLang="en-US" sz="4400" dirty="0"/>
              <a:t>め</a:t>
            </a:r>
            <a:r>
              <a:rPr kumimoji="1" lang="en-US" altLang="ja-JP" sz="4400" dirty="0"/>
              <a:t>》 </a:t>
            </a:r>
            <a:r>
              <a:rPr kumimoji="1" lang="ja-JP" altLang="en-US" sz="4400" dirty="0"/>
              <a:t>は子供 </a:t>
            </a:r>
            <a:r>
              <a:rPr kumimoji="1" lang="en-US" altLang="ja-JP" sz="4400" dirty="0"/>
              <a:t>《</a:t>
            </a:r>
            <a:r>
              <a:rPr kumimoji="1" lang="ja-JP" altLang="en-US" sz="4400" dirty="0"/>
              <a:t>こども</a:t>
            </a:r>
            <a:r>
              <a:rPr kumimoji="1" lang="en-US" altLang="ja-JP" sz="4400" dirty="0"/>
              <a:t>》 </a:t>
            </a:r>
            <a:r>
              <a:rPr kumimoji="1" lang="ja-JP" altLang="en-US" sz="4400" dirty="0"/>
              <a:t>、頭脳 </a:t>
            </a:r>
            <a:r>
              <a:rPr kumimoji="1" lang="en-US" altLang="ja-JP" sz="4400" dirty="0"/>
              <a:t>《</a:t>
            </a:r>
            <a:r>
              <a:rPr kumimoji="1" lang="ja-JP" altLang="en-US" sz="4400" dirty="0"/>
              <a:t>ずのう</a:t>
            </a:r>
            <a:r>
              <a:rPr kumimoji="1" lang="en-US" altLang="ja-JP" sz="4400" dirty="0"/>
              <a:t>》</a:t>
            </a:r>
            <a:r>
              <a:rPr kumimoji="1" lang="ja-JP" altLang="en-US" sz="4400" dirty="0"/>
              <a:t> は大人 </a:t>
            </a:r>
            <a:r>
              <a:rPr kumimoji="1" lang="en-US" altLang="ja-JP" sz="4400" dirty="0"/>
              <a:t>《</a:t>
            </a:r>
            <a:r>
              <a:rPr kumimoji="1" lang="ja-JP" altLang="en-US" sz="4400" dirty="0"/>
              <a:t>おとな</a:t>
            </a:r>
            <a:r>
              <a:rPr kumimoji="1" lang="en-US" altLang="ja-JP" sz="4400" dirty="0"/>
              <a:t>》</a:t>
            </a:r>
            <a:r>
              <a:rPr kumimoji="1" lang="ja-JP" altLang="en-US" sz="4400" dirty="0"/>
              <a:t> 、その名 </a:t>
            </a:r>
            <a:r>
              <a:rPr kumimoji="1" lang="en-US" altLang="ja-JP" sz="4400" dirty="0"/>
              <a:t>《</a:t>
            </a:r>
            <a:r>
              <a:rPr kumimoji="1" lang="ja-JP" altLang="en-US" sz="4400" dirty="0"/>
              <a:t>な</a:t>
            </a:r>
            <a:r>
              <a:rPr kumimoji="1" lang="en-US" altLang="ja-JP" sz="4400" dirty="0"/>
              <a:t>》</a:t>
            </a:r>
            <a:r>
              <a:rPr kumimoji="1" lang="ja-JP" altLang="en-US" sz="4400" dirty="0"/>
              <a:t> は、名探偵 </a:t>
            </a:r>
            <a:r>
              <a:rPr kumimoji="1" lang="en-US" altLang="ja-JP" sz="4400" dirty="0"/>
              <a:t>《</a:t>
            </a:r>
            <a:r>
              <a:rPr kumimoji="1" lang="ja-JP" altLang="en-US" sz="4400" dirty="0"/>
              <a:t>めいたんてい</a:t>
            </a:r>
            <a:r>
              <a:rPr kumimoji="1" lang="en-US" altLang="ja-JP" sz="4400" dirty="0"/>
              <a:t>》 </a:t>
            </a:r>
            <a:r>
              <a:rPr kumimoji="1" lang="ja-JP" altLang="en-US" sz="4400" dirty="0"/>
              <a:t>コナン。</a:t>
            </a:r>
            <a:r>
              <a:rPr kumimoji="1" lang="en-US" altLang="ja-JP" sz="4400" dirty="0"/>
              <a:t>’</a:t>
            </a:r>
            <a:endParaRPr kumimoji="1" lang="ja-JP" altLang="en-US" sz="4400" dirty="0"/>
          </a:p>
        </p:txBody>
      </p:sp>
      <p:sp>
        <p:nvSpPr>
          <p:cNvPr id="9" name="テキスト ボックス 8">
            <a:extLst>
              <a:ext uri="{FF2B5EF4-FFF2-40B4-BE49-F238E27FC236}">
                <a16:creationId xmlns:a16="http://schemas.microsoft.com/office/drawing/2014/main" id="{96796FD0-43E5-2500-A5CD-1492B9CED846}"/>
              </a:ext>
            </a:extLst>
          </p:cNvPr>
          <p:cNvSpPr txBox="1"/>
          <p:nvPr/>
        </p:nvSpPr>
        <p:spPr>
          <a:xfrm>
            <a:off x="7124700" y="7460003"/>
            <a:ext cx="4038600" cy="369332"/>
          </a:xfrm>
          <a:prstGeom prst="rect">
            <a:avLst/>
          </a:prstGeom>
          <a:noFill/>
        </p:spPr>
        <p:txBody>
          <a:bodyPr wrap="square" rtlCol="0">
            <a:spAutoFit/>
          </a:bodyPr>
          <a:lstStyle/>
          <a:p>
            <a:r>
              <a:rPr lang="ja-JP" altLang="en-US" b="0" i="1" dirty="0">
                <a:solidFill>
                  <a:srgbClr val="020202"/>
                </a:solidFill>
                <a:effectLst/>
                <a:latin typeface="Kosugi Maru"/>
              </a:rPr>
              <a:t>出典：青山剛昌</a:t>
            </a:r>
            <a:r>
              <a:rPr lang="en-US" altLang="ja-JP" b="0" i="1" dirty="0">
                <a:solidFill>
                  <a:srgbClr val="020202"/>
                </a:solidFill>
                <a:effectLst/>
                <a:latin typeface="Kosugi Maru"/>
              </a:rPr>
              <a:t>『</a:t>
            </a:r>
            <a:r>
              <a:rPr lang="ja-JP" altLang="en-US" b="0" i="1" dirty="0">
                <a:solidFill>
                  <a:srgbClr val="020202"/>
                </a:solidFill>
                <a:effectLst/>
                <a:latin typeface="Kosugi Maru"/>
              </a:rPr>
              <a:t>名探偵コナン</a:t>
            </a:r>
            <a:r>
              <a:rPr lang="en-US" altLang="ja-JP" b="0" i="1" dirty="0">
                <a:solidFill>
                  <a:srgbClr val="020202"/>
                </a:solidFill>
                <a:effectLst/>
                <a:latin typeface="Kosugi Maru"/>
              </a:rPr>
              <a:t>』</a:t>
            </a:r>
            <a:endParaRPr lang="ja-JP" altLang="en-US" dirty="0"/>
          </a:p>
        </p:txBody>
      </p:sp>
    </p:spTree>
    <p:extLst>
      <p:ext uri="{BB962C8B-B14F-4D97-AF65-F5344CB8AC3E}">
        <p14:creationId xmlns:p14="http://schemas.microsoft.com/office/powerpoint/2010/main" val="3239378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028700" y="128976"/>
            <a:ext cx="13215805" cy="723900"/>
          </a:xfrm>
          <a:prstGeom prst="rect">
            <a:avLst/>
          </a:prstGeom>
        </p:spPr>
        <p:txBody>
          <a:bodyPr lIns="0" tIns="0" rIns="0" bIns="0" rtlCol="0" anchor="t">
            <a:spAutoFit/>
          </a:bodyPr>
          <a:lstStyle/>
          <a:p>
            <a:pPr>
              <a:lnSpc>
                <a:spcPts val="6120"/>
              </a:lnSpc>
            </a:pPr>
            <a:r>
              <a:rPr lang="ja-JP" altLang="en-US" sz="3600" spc="1800" dirty="0">
                <a:solidFill>
                  <a:srgbClr val="FFFFFF"/>
                </a:solidFill>
                <a:ea typeface="Noto Sans Black"/>
              </a:rPr>
              <a:t>正規表現</a:t>
            </a:r>
            <a:endParaRPr lang="en-US" sz="3600" spc="1800" dirty="0">
              <a:solidFill>
                <a:srgbClr val="FFFFFF"/>
              </a:solidFill>
              <a:ea typeface="Noto Sans Black"/>
            </a:endParaRPr>
          </a:p>
        </p:txBody>
      </p:sp>
      <p:sp>
        <p:nvSpPr>
          <p:cNvPr id="8" name="正方形/長方形 7">
            <a:extLst>
              <a:ext uri="{FF2B5EF4-FFF2-40B4-BE49-F238E27FC236}">
                <a16:creationId xmlns:a16="http://schemas.microsoft.com/office/drawing/2014/main" id="{E6D1F689-384A-8C36-241D-D4B62A500206}"/>
              </a:ext>
            </a:extLst>
          </p:cNvPr>
          <p:cNvSpPr/>
          <p:nvPr/>
        </p:nvSpPr>
        <p:spPr>
          <a:xfrm>
            <a:off x="1600200" y="3419458"/>
            <a:ext cx="14782800" cy="3735922"/>
          </a:xfrm>
          <a:prstGeom prst="rect">
            <a:avLst/>
          </a:prstGeom>
          <a:solidFill>
            <a:srgbClr val="BFBFBF">
              <a:alpha val="41176"/>
            </a:srgb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405BD99-D7D7-8F5B-DD86-ADBD1720FA2D}"/>
              </a:ext>
            </a:extLst>
          </p:cNvPr>
          <p:cNvSpPr txBox="1"/>
          <p:nvPr/>
        </p:nvSpPr>
        <p:spPr>
          <a:xfrm>
            <a:off x="1828800" y="3057383"/>
            <a:ext cx="14554200" cy="3954416"/>
          </a:xfrm>
          <a:prstGeom prst="rect">
            <a:avLst/>
          </a:prstGeom>
          <a:noFill/>
        </p:spPr>
        <p:txBody>
          <a:bodyPr wrap="square" rtlCol="0">
            <a:spAutoFit/>
          </a:bodyPr>
          <a:lstStyle/>
          <a:p>
            <a:pPr>
              <a:lnSpc>
                <a:spcPct val="200000"/>
              </a:lnSpc>
            </a:pPr>
            <a:r>
              <a:rPr kumimoji="1" lang="en-US" altLang="ja-JP" sz="4400" dirty="0"/>
              <a:t>text = ‘ </a:t>
            </a:r>
            <a:r>
              <a:rPr kumimoji="1" lang="ja-JP" altLang="en-US" sz="4400" dirty="0"/>
              <a:t>たった一 </a:t>
            </a:r>
            <a:r>
              <a:rPr kumimoji="1" lang="en-US" altLang="ja-JP" sz="4400" dirty="0"/>
              <a:t>《</a:t>
            </a:r>
            <a:r>
              <a:rPr kumimoji="1" lang="ja-JP" altLang="en-US" sz="4400" dirty="0"/>
              <a:t>ひと</a:t>
            </a:r>
            <a:r>
              <a:rPr kumimoji="1" lang="en-US" altLang="ja-JP" sz="4400" dirty="0"/>
              <a:t>》</a:t>
            </a:r>
            <a:r>
              <a:rPr kumimoji="1" lang="ja-JP" altLang="en-US" sz="4400" dirty="0"/>
              <a:t> つの真実  </a:t>
            </a:r>
            <a:r>
              <a:rPr kumimoji="1" lang="en-US" altLang="ja-JP" sz="4400" dirty="0"/>
              <a:t>《</a:t>
            </a:r>
            <a:r>
              <a:rPr kumimoji="1" lang="ja-JP" altLang="en-US" sz="4400" dirty="0"/>
              <a:t>しんじつ</a:t>
            </a:r>
            <a:r>
              <a:rPr kumimoji="1" lang="en-US" altLang="ja-JP" sz="4400" dirty="0"/>
              <a:t>》 </a:t>
            </a:r>
            <a:r>
              <a:rPr kumimoji="1" lang="ja-JP" altLang="en-US" sz="4400" dirty="0"/>
              <a:t>見抜 </a:t>
            </a:r>
            <a:r>
              <a:rPr kumimoji="1" lang="en-US" altLang="ja-JP" sz="4400" dirty="0"/>
              <a:t>《</a:t>
            </a:r>
            <a:r>
              <a:rPr kumimoji="1" lang="ja-JP" altLang="en-US" sz="4400" dirty="0"/>
              <a:t>みぬ</a:t>
            </a:r>
            <a:r>
              <a:rPr kumimoji="1" lang="en-US" altLang="ja-JP" sz="4400" dirty="0"/>
              <a:t>》 </a:t>
            </a:r>
            <a:r>
              <a:rPr kumimoji="1" lang="ja-JP" altLang="en-US" sz="4400" dirty="0"/>
              <a:t>く見 </a:t>
            </a:r>
            <a:r>
              <a:rPr kumimoji="1" lang="en-US" altLang="ja-JP" sz="4400" dirty="0"/>
              <a:t>《</a:t>
            </a:r>
            <a:r>
              <a:rPr kumimoji="1" lang="ja-JP" altLang="en-US" sz="4400" dirty="0"/>
              <a:t>み</a:t>
            </a:r>
            <a:r>
              <a:rPr kumimoji="1" lang="en-US" altLang="ja-JP" sz="4400" dirty="0"/>
              <a:t>》</a:t>
            </a:r>
            <a:r>
              <a:rPr kumimoji="1" lang="ja-JP" altLang="en-US" sz="4400" dirty="0"/>
              <a:t> た目 </a:t>
            </a:r>
            <a:r>
              <a:rPr kumimoji="1" lang="en-US" altLang="ja-JP" sz="4400" dirty="0"/>
              <a:t>《</a:t>
            </a:r>
            <a:r>
              <a:rPr kumimoji="1" lang="ja-JP" altLang="en-US" sz="4400" dirty="0"/>
              <a:t>め</a:t>
            </a:r>
            <a:r>
              <a:rPr kumimoji="1" lang="en-US" altLang="ja-JP" sz="4400" dirty="0"/>
              <a:t>》 </a:t>
            </a:r>
            <a:r>
              <a:rPr kumimoji="1" lang="ja-JP" altLang="en-US" sz="4400" dirty="0"/>
              <a:t>は子供 </a:t>
            </a:r>
            <a:r>
              <a:rPr kumimoji="1" lang="en-US" altLang="ja-JP" sz="4400" dirty="0"/>
              <a:t>《</a:t>
            </a:r>
            <a:r>
              <a:rPr kumimoji="1" lang="ja-JP" altLang="en-US" sz="4400" dirty="0"/>
              <a:t>こども</a:t>
            </a:r>
            <a:r>
              <a:rPr kumimoji="1" lang="en-US" altLang="ja-JP" sz="4400" dirty="0"/>
              <a:t>》 </a:t>
            </a:r>
            <a:r>
              <a:rPr kumimoji="1" lang="ja-JP" altLang="en-US" sz="4400" dirty="0"/>
              <a:t>、頭脳 </a:t>
            </a:r>
            <a:r>
              <a:rPr kumimoji="1" lang="en-US" altLang="ja-JP" sz="4400" dirty="0"/>
              <a:t>《</a:t>
            </a:r>
            <a:r>
              <a:rPr kumimoji="1" lang="ja-JP" altLang="en-US" sz="4400" dirty="0"/>
              <a:t>ずのう</a:t>
            </a:r>
            <a:r>
              <a:rPr kumimoji="1" lang="en-US" altLang="ja-JP" sz="4400" dirty="0"/>
              <a:t>》</a:t>
            </a:r>
            <a:r>
              <a:rPr kumimoji="1" lang="ja-JP" altLang="en-US" sz="4400" dirty="0"/>
              <a:t> は大人 </a:t>
            </a:r>
            <a:r>
              <a:rPr kumimoji="1" lang="en-US" altLang="ja-JP" sz="4400" dirty="0"/>
              <a:t>《</a:t>
            </a:r>
            <a:r>
              <a:rPr kumimoji="1" lang="ja-JP" altLang="en-US" sz="4400" dirty="0"/>
              <a:t>おとな</a:t>
            </a:r>
            <a:r>
              <a:rPr kumimoji="1" lang="en-US" altLang="ja-JP" sz="4400" dirty="0"/>
              <a:t>》</a:t>
            </a:r>
            <a:r>
              <a:rPr kumimoji="1" lang="ja-JP" altLang="en-US" sz="4400" dirty="0"/>
              <a:t> 、その名 </a:t>
            </a:r>
            <a:r>
              <a:rPr kumimoji="1" lang="en-US" altLang="ja-JP" sz="4400" dirty="0"/>
              <a:t>《</a:t>
            </a:r>
            <a:r>
              <a:rPr kumimoji="1" lang="ja-JP" altLang="en-US" sz="4400" dirty="0"/>
              <a:t>な</a:t>
            </a:r>
            <a:r>
              <a:rPr kumimoji="1" lang="en-US" altLang="ja-JP" sz="4400" dirty="0"/>
              <a:t>》</a:t>
            </a:r>
            <a:r>
              <a:rPr kumimoji="1" lang="ja-JP" altLang="en-US" sz="4400" dirty="0"/>
              <a:t> は、名探偵 </a:t>
            </a:r>
            <a:r>
              <a:rPr kumimoji="1" lang="en-US" altLang="ja-JP" sz="4400" dirty="0"/>
              <a:t>《</a:t>
            </a:r>
            <a:r>
              <a:rPr kumimoji="1" lang="ja-JP" altLang="en-US" sz="4400" dirty="0"/>
              <a:t>めいたんてい</a:t>
            </a:r>
            <a:r>
              <a:rPr kumimoji="1" lang="en-US" altLang="ja-JP" sz="4400" dirty="0"/>
              <a:t>》 </a:t>
            </a:r>
            <a:r>
              <a:rPr kumimoji="1" lang="ja-JP" altLang="en-US" sz="4400" dirty="0"/>
              <a:t>コナン。</a:t>
            </a:r>
            <a:r>
              <a:rPr kumimoji="1" lang="en-US" altLang="ja-JP" sz="4400" dirty="0"/>
              <a:t>’</a:t>
            </a:r>
            <a:endParaRPr kumimoji="1" lang="ja-JP" altLang="en-US" sz="4400" dirty="0"/>
          </a:p>
        </p:txBody>
      </p:sp>
      <p:sp>
        <p:nvSpPr>
          <p:cNvPr id="9" name="テキスト ボックス 8">
            <a:extLst>
              <a:ext uri="{FF2B5EF4-FFF2-40B4-BE49-F238E27FC236}">
                <a16:creationId xmlns:a16="http://schemas.microsoft.com/office/drawing/2014/main" id="{96796FD0-43E5-2500-A5CD-1492B9CED846}"/>
              </a:ext>
            </a:extLst>
          </p:cNvPr>
          <p:cNvSpPr txBox="1"/>
          <p:nvPr/>
        </p:nvSpPr>
        <p:spPr>
          <a:xfrm>
            <a:off x="7124700" y="7460003"/>
            <a:ext cx="4038600" cy="369332"/>
          </a:xfrm>
          <a:prstGeom prst="rect">
            <a:avLst/>
          </a:prstGeom>
          <a:noFill/>
        </p:spPr>
        <p:txBody>
          <a:bodyPr wrap="square" rtlCol="0">
            <a:spAutoFit/>
          </a:bodyPr>
          <a:lstStyle/>
          <a:p>
            <a:r>
              <a:rPr lang="ja-JP" altLang="en-US" b="0" i="1" dirty="0">
                <a:solidFill>
                  <a:srgbClr val="020202"/>
                </a:solidFill>
                <a:effectLst/>
                <a:latin typeface="Kosugi Maru"/>
              </a:rPr>
              <a:t>出典：青山剛昌</a:t>
            </a:r>
            <a:r>
              <a:rPr lang="en-US" altLang="ja-JP" b="0" i="1" dirty="0">
                <a:solidFill>
                  <a:srgbClr val="020202"/>
                </a:solidFill>
                <a:effectLst/>
                <a:latin typeface="Kosugi Maru"/>
              </a:rPr>
              <a:t>『</a:t>
            </a:r>
            <a:r>
              <a:rPr lang="ja-JP" altLang="en-US" b="0" i="1" dirty="0">
                <a:solidFill>
                  <a:srgbClr val="020202"/>
                </a:solidFill>
                <a:effectLst/>
                <a:latin typeface="Kosugi Maru"/>
              </a:rPr>
              <a:t>名探偵コナン</a:t>
            </a:r>
            <a:r>
              <a:rPr lang="en-US" altLang="ja-JP" b="0" i="1" dirty="0">
                <a:solidFill>
                  <a:srgbClr val="020202"/>
                </a:solidFill>
                <a:effectLst/>
                <a:latin typeface="Kosugi Maru"/>
              </a:rPr>
              <a:t>』</a:t>
            </a:r>
            <a:endParaRPr lang="ja-JP" altLang="en-US" dirty="0"/>
          </a:p>
        </p:txBody>
      </p:sp>
      <p:pic>
        <p:nvPicPr>
          <p:cNvPr id="11" name="図 10">
            <a:extLst>
              <a:ext uri="{FF2B5EF4-FFF2-40B4-BE49-F238E27FC236}">
                <a16:creationId xmlns:a16="http://schemas.microsoft.com/office/drawing/2014/main" id="{D844287C-A708-3F95-6B3B-BB2CC65A1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266587"/>
            <a:ext cx="8798668" cy="7753826"/>
          </a:xfrm>
          <a:prstGeom prst="rect">
            <a:avLst/>
          </a:prstGeom>
        </p:spPr>
      </p:pic>
      <p:sp>
        <p:nvSpPr>
          <p:cNvPr id="12" name="テキスト ボックス 11">
            <a:extLst>
              <a:ext uri="{FF2B5EF4-FFF2-40B4-BE49-F238E27FC236}">
                <a16:creationId xmlns:a16="http://schemas.microsoft.com/office/drawing/2014/main" id="{0A078D62-4310-F0F3-8ED6-710682F678E3}"/>
              </a:ext>
            </a:extLst>
          </p:cNvPr>
          <p:cNvSpPr txBox="1"/>
          <p:nvPr/>
        </p:nvSpPr>
        <p:spPr>
          <a:xfrm>
            <a:off x="6400800" y="3935588"/>
            <a:ext cx="5181600" cy="2123658"/>
          </a:xfrm>
          <a:prstGeom prst="rect">
            <a:avLst/>
          </a:prstGeom>
          <a:noFill/>
        </p:spPr>
        <p:txBody>
          <a:bodyPr wrap="square" rtlCol="0">
            <a:spAutoFit/>
          </a:bodyPr>
          <a:lstStyle/>
          <a:p>
            <a:pPr algn="ctr"/>
            <a:r>
              <a:rPr kumimoji="1" lang="en-US" altLang="ja-JP" sz="6600" dirty="0">
                <a:solidFill>
                  <a:schemeClr val="tx2"/>
                </a:solidFill>
              </a:rPr>
              <a:t>《》</a:t>
            </a:r>
            <a:r>
              <a:rPr kumimoji="1" lang="ja-JP" altLang="en-US" sz="6600" dirty="0">
                <a:solidFill>
                  <a:schemeClr val="tx2"/>
                </a:solidFill>
              </a:rPr>
              <a:t>内のルビを</a:t>
            </a:r>
            <a:endParaRPr kumimoji="1" lang="en-US" altLang="ja-JP" sz="6600" dirty="0">
              <a:solidFill>
                <a:schemeClr val="tx2"/>
              </a:solidFill>
            </a:endParaRPr>
          </a:p>
          <a:p>
            <a:pPr algn="ctr"/>
            <a:r>
              <a:rPr kumimoji="1" lang="ja-JP" altLang="en-US" sz="6600" dirty="0">
                <a:solidFill>
                  <a:schemeClr val="tx2"/>
                </a:solidFill>
              </a:rPr>
              <a:t>消したい</a:t>
            </a:r>
          </a:p>
        </p:txBody>
      </p:sp>
    </p:spTree>
    <p:extLst>
      <p:ext uri="{BB962C8B-B14F-4D97-AF65-F5344CB8AC3E}">
        <p14:creationId xmlns:p14="http://schemas.microsoft.com/office/powerpoint/2010/main" val="2303985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028700" y="128976"/>
            <a:ext cx="13215805" cy="723900"/>
          </a:xfrm>
          <a:prstGeom prst="rect">
            <a:avLst/>
          </a:prstGeom>
        </p:spPr>
        <p:txBody>
          <a:bodyPr lIns="0" tIns="0" rIns="0" bIns="0" rtlCol="0" anchor="t">
            <a:spAutoFit/>
          </a:bodyPr>
          <a:lstStyle/>
          <a:p>
            <a:pPr>
              <a:lnSpc>
                <a:spcPts val="6120"/>
              </a:lnSpc>
            </a:pPr>
            <a:r>
              <a:rPr lang="ja-JP" altLang="en-US" sz="3600" spc="1800" dirty="0">
                <a:solidFill>
                  <a:srgbClr val="FFFFFF"/>
                </a:solidFill>
                <a:ea typeface="Noto Sans Black"/>
              </a:rPr>
              <a:t>正規表現</a:t>
            </a:r>
            <a:endParaRPr lang="en-US" sz="3600" spc="1800" dirty="0">
              <a:solidFill>
                <a:srgbClr val="FFFFFF"/>
              </a:solidFill>
              <a:ea typeface="Noto Sans Black"/>
            </a:endParaRPr>
          </a:p>
        </p:txBody>
      </p:sp>
      <p:pic>
        <p:nvPicPr>
          <p:cNvPr id="12" name="図 11">
            <a:extLst>
              <a:ext uri="{FF2B5EF4-FFF2-40B4-BE49-F238E27FC236}">
                <a16:creationId xmlns:a16="http://schemas.microsoft.com/office/drawing/2014/main" id="{7737B809-EAF9-B91D-2356-9BC33D3AD687}"/>
              </a:ext>
            </a:extLst>
          </p:cNvPr>
          <p:cNvPicPr>
            <a:picLocks noChangeAspect="1"/>
          </p:cNvPicPr>
          <p:nvPr/>
        </p:nvPicPr>
        <p:blipFill rotWithShape="1">
          <a:blip r:embed="rId2"/>
          <a:srcRect r="53106"/>
          <a:stretch/>
        </p:blipFill>
        <p:spPr>
          <a:xfrm>
            <a:off x="457200" y="1485900"/>
            <a:ext cx="16890028" cy="8229600"/>
          </a:xfrm>
          <a:prstGeom prst="rect">
            <a:avLst/>
          </a:prstGeom>
        </p:spPr>
      </p:pic>
      <p:pic>
        <p:nvPicPr>
          <p:cNvPr id="14" name="図 13">
            <a:extLst>
              <a:ext uri="{FF2B5EF4-FFF2-40B4-BE49-F238E27FC236}">
                <a16:creationId xmlns:a16="http://schemas.microsoft.com/office/drawing/2014/main" id="{0BE95A85-CAD3-256B-BF30-781547718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6602" y="1153348"/>
            <a:ext cx="8688543" cy="6923683"/>
          </a:xfrm>
          <a:prstGeom prst="rect">
            <a:avLst/>
          </a:prstGeom>
        </p:spPr>
      </p:pic>
      <p:sp>
        <p:nvSpPr>
          <p:cNvPr id="16" name="テキスト ボックス 15">
            <a:extLst>
              <a:ext uri="{FF2B5EF4-FFF2-40B4-BE49-F238E27FC236}">
                <a16:creationId xmlns:a16="http://schemas.microsoft.com/office/drawing/2014/main" id="{881D7464-CDDA-B66D-D69D-6460FA2DD937}"/>
              </a:ext>
            </a:extLst>
          </p:cNvPr>
          <p:cNvSpPr txBox="1"/>
          <p:nvPr/>
        </p:nvSpPr>
        <p:spPr>
          <a:xfrm>
            <a:off x="9149166" y="3390900"/>
            <a:ext cx="6172200" cy="2062103"/>
          </a:xfrm>
          <a:prstGeom prst="rect">
            <a:avLst/>
          </a:prstGeom>
          <a:noFill/>
        </p:spPr>
        <p:txBody>
          <a:bodyPr wrap="square" rtlCol="0">
            <a:spAutoFit/>
          </a:bodyPr>
          <a:lstStyle/>
          <a:p>
            <a:r>
              <a:rPr kumimoji="1" lang="ja-JP" altLang="en-US" sz="3200" dirty="0"/>
              <a:t>・文字を一文字ずつ処理</a:t>
            </a:r>
            <a:endParaRPr kumimoji="1" lang="en-US" altLang="ja-JP" sz="3200" dirty="0"/>
          </a:p>
          <a:p>
            <a:r>
              <a:rPr kumimoji="1" lang="ja-JP" altLang="en-US" sz="3200" dirty="0"/>
              <a:t>・</a:t>
            </a:r>
            <a:r>
              <a:rPr kumimoji="1" lang="en-US" altLang="ja-JP" sz="3200" dirty="0"/>
              <a:t>《》</a:t>
            </a:r>
            <a:r>
              <a:rPr kumimoji="1" lang="ja-JP" altLang="en-US" sz="3200" dirty="0"/>
              <a:t>に囲まれた状態なのかを判断</a:t>
            </a:r>
            <a:endParaRPr kumimoji="1" lang="en-US" altLang="ja-JP" sz="3200" dirty="0"/>
          </a:p>
          <a:p>
            <a:r>
              <a:rPr kumimoji="1" lang="ja-JP" altLang="en-US" sz="3200" dirty="0"/>
              <a:t>　　囲まれた状態ならスキップ</a:t>
            </a:r>
            <a:endParaRPr kumimoji="1" lang="en-US" altLang="ja-JP" sz="3200" dirty="0"/>
          </a:p>
          <a:p>
            <a:r>
              <a:rPr kumimoji="1" lang="ja-JP" altLang="en-US" sz="3200" dirty="0"/>
              <a:t>　　囲まれてなければ表示</a:t>
            </a:r>
            <a:endParaRPr kumimoji="1" lang="en-US" altLang="ja-JP" sz="3200" dirty="0"/>
          </a:p>
        </p:txBody>
      </p:sp>
    </p:spTree>
    <p:extLst>
      <p:ext uri="{BB962C8B-B14F-4D97-AF65-F5344CB8AC3E}">
        <p14:creationId xmlns:p14="http://schemas.microsoft.com/office/powerpoint/2010/main" val="2364193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9606" y="-355156"/>
            <a:ext cx="19107212" cy="11411362"/>
            <a:chOff x="0" y="0"/>
            <a:chExt cx="25476282" cy="15215149"/>
          </a:xfrm>
        </p:grpSpPr>
        <p:grpSp>
          <p:nvGrpSpPr>
            <p:cNvPr id="3" name="Group 3"/>
            <p:cNvGrpSpPr/>
            <p:nvPr/>
          </p:nvGrpSpPr>
          <p:grpSpPr>
            <a:xfrm>
              <a:off x="293379" y="0"/>
              <a:ext cx="3874293" cy="3144583"/>
              <a:chOff x="0" y="0"/>
              <a:chExt cx="812800" cy="659712"/>
            </a:xfrm>
          </p:grpSpPr>
          <p:sp>
            <p:nvSpPr>
              <p:cNvPr id="4" name="Freeform 4"/>
              <p:cNvSpPr/>
              <p:nvPr/>
            </p:nvSpPr>
            <p:spPr>
              <a:xfrm>
                <a:off x="0" y="0"/>
                <a:ext cx="812800" cy="659712"/>
              </a:xfrm>
              <a:custGeom>
                <a:avLst/>
                <a:gdLst/>
                <a:ahLst/>
                <a:cxnLst/>
                <a:rect l="l" t="t" r="r" b="b"/>
                <a:pathLst>
                  <a:path w="812800" h="659712">
                    <a:moveTo>
                      <a:pt x="0" y="0"/>
                    </a:moveTo>
                    <a:lnTo>
                      <a:pt x="812800" y="0"/>
                    </a:lnTo>
                    <a:lnTo>
                      <a:pt x="812800" y="659712"/>
                    </a:lnTo>
                    <a:lnTo>
                      <a:pt x="0" y="659712"/>
                    </a:lnTo>
                    <a:close/>
                  </a:path>
                </a:pathLst>
              </a:custGeom>
              <a:solidFill>
                <a:srgbClr val="F4F4F4"/>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sp>
          <p:nvSpPr>
            <p:cNvPr id="6" name="Freeform 6"/>
            <p:cNvSpPr/>
            <p:nvPr/>
          </p:nvSpPr>
          <p:spPr>
            <a:xfrm>
              <a:off x="2230525" y="1856176"/>
              <a:ext cx="3902666" cy="2135823"/>
            </a:xfrm>
            <a:custGeom>
              <a:avLst/>
              <a:gdLst/>
              <a:ahLst/>
              <a:cxnLst/>
              <a:rect l="l" t="t" r="r" b="b"/>
              <a:pathLst>
                <a:path w="3902666" h="2135823">
                  <a:moveTo>
                    <a:pt x="0" y="0"/>
                  </a:moveTo>
                  <a:lnTo>
                    <a:pt x="3902667" y="0"/>
                  </a:lnTo>
                  <a:lnTo>
                    <a:pt x="3902667"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21601989" y="9043041"/>
              <a:ext cx="3874293" cy="3144583"/>
              <a:chOff x="0" y="0"/>
              <a:chExt cx="812800" cy="659712"/>
            </a:xfrm>
          </p:grpSpPr>
          <p:sp>
            <p:nvSpPr>
              <p:cNvPr id="8" name="Freeform 8"/>
              <p:cNvSpPr/>
              <p:nvPr/>
            </p:nvSpPr>
            <p:spPr>
              <a:xfrm>
                <a:off x="0" y="0"/>
                <a:ext cx="812800" cy="659712"/>
              </a:xfrm>
              <a:custGeom>
                <a:avLst/>
                <a:gdLst/>
                <a:ahLst/>
                <a:cxnLst/>
                <a:rect l="l" t="t" r="r" b="b"/>
                <a:pathLst>
                  <a:path w="812800" h="659712">
                    <a:moveTo>
                      <a:pt x="0" y="0"/>
                    </a:moveTo>
                    <a:lnTo>
                      <a:pt x="812800" y="0"/>
                    </a:lnTo>
                    <a:lnTo>
                      <a:pt x="812800" y="659712"/>
                    </a:lnTo>
                    <a:lnTo>
                      <a:pt x="0" y="659712"/>
                    </a:lnTo>
                    <a:close/>
                  </a:path>
                </a:pathLst>
              </a:custGeom>
              <a:solidFill>
                <a:srgbClr val="F4F4F4"/>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grpSp>
          <p:nvGrpSpPr>
            <p:cNvPr id="10" name="Group 10"/>
            <p:cNvGrpSpPr/>
            <p:nvPr/>
          </p:nvGrpSpPr>
          <p:grpSpPr>
            <a:xfrm>
              <a:off x="22938112" y="3144583"/>
              <a:ext cx="1992029" cy="1887081"/>
              <a:chOff x="0" y="0"/>
              <a:chExt cx="696401" cy="659712"/>
            </a:xfrm>
          </p:grpSpPr>
          <p:sp>
            <p:nvSpPr>
              <p:cNvPr id="11" name="Freeform 11"/>
              <p:cNvSpPr/>
              <p:nvPr/>
            </p:nvSpPr>
            <p:spPr>
              <a:xfrm>
                <a:off x="0" y="0"/>
                <a:ext cx="696401" cy="659712"/>
              </a:xfrm>
              <a:custGeom>
                <a:avLst/>
                <a:gdLst/>
                <a:ahLst/>
                <a:cxnLst/>
                <a:rect l="l" t="t" r="r" b="b"/>
                <a:pathLst>
                  <a:path w="696401" h="659712">
                    <a:moveTo>
                      <a:pt x="0" y="0"/>
                    </a:moveTo>
                    <a:lnTo>
                      <a:pt x="696401" y="0"/>
                    </a:lnTo>
                    <a:lnTo>
                      <a:pt x="696401" y="659712"/>
                    </a:lnTo>
                    <a:lnTo>
                      <a:pt x="0" y="659712"/>
                    </a:lnTo>
                    <a:close/>
                  </a:path>
                </a:pathLst>
              </a:custGeom>
              <a:solidFill>
                <a:srgbClr val="F4F4F4"/>
              </a:solidFill>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sp>
          <p:nvSpPr>
            <p:cNvPr id="13" name="Freeform 13"/>
            <p:cNvSpPr/>
            <p:nvPr/>
          </p:nvSpPr>
          <p:spPr>
            <a:xfrm rot="5400000">
              <a:off x="20304653" y="12195905"/>
              <a:ext cx="3902666" cy="2135823"/>
            </a:xfrm>
            <a:custGeom>
              <a:avLst/>
              <a:gdLst/>
              <a:ahLst/>
              <a:cxnLst/>
              <a:rect l="l" t="t" r="r" b="b"/>
              <a:pathLst>
                <a:path w="3902666" h="2135823">
                  <a:moveTo>
                    <a:pt x="0" y="0"/>
                  </a:moveTo>
                  <a:lnTo>
                    <a:pt x="3902666" y="0"/>
                  </a:lnTo>
                  <a:lnTo>
                    <a:pt x="3902666"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0" y="11121417"/>
              <a:ext cx="3968569" cy="3393049"/>
              <a:chOff x="0" y="0"/>
              <a:chExt cx="1387387" cy="1186189"/>
            </a:xfrm>
          </p:grpSpPr>
          <p:sp>
            <p:nvSpPr>
              <p:cNvPr id="15" name="Freeform 15"/>
              <p:cNvSpPr/>
              <p:nvPr/>
            </p:nvSpPr>
            <p:spPr>
              <a:xfrm>
                <a:off x="0" y="0"/>
                <a:ext cx="1387387" cy="1186189"/>
              </a:xfrm>
              <a:custGeom>
                <a:avLst/>
                <a:gdLst/>
                <a:ahLst/>
                <a:cxnLst/>
                <a:rect l="l" t="t" r="r" b="b"/>
                <a:pathLst>
                  <a:path w="1387387" h="1186189">
                    <a:moveTo>
                      <a:pt x="0" y="0"/>
                    </a:moveTo>
                    <a:lnTo>
                      <a:pt x="1387387" y="0"/>
                    </a:lnTo>
                    <a:lnTo>
                      <a:pt x="1387387" y="1186189"/>
                    </a:lnTo>
                    <a:lnTo>
                      <a:pt x="0" y="1186189"/>
                    </a:lnTo>
                    <a:close/>
                  </a:path>
                </a:pathLst>
              </a:custGeom>
              <a:solidFill>
                <a:srgbClr val="000000">
                  <a:alpha val="0"/>
                </a:srgbClr>
              </a:solidFill>
              <a:ln w="95250">
                <a:solidFill>
                  <a:srgbClr val="E8E8E8"/>
                </a:solidFill>
              </a:ln>
            </p:spPr>
          </p:sp>
          <p:sp>
            <p:nvSpPr>
              <p:cNvPr id="16" name="TextBox 16"/>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grpSp>
          <p:nvGrpSpPr>
            <p:cNvPr id="17" name="Group 17"/>
            <p:cNvGrpSpPr/>
            <p:nvPr/>
          </p:nvGrpSpPr>
          <p:grpSpPr>
            <a:xfrm>
              <a:off x="21507714" y="325129"/>
              <a:ext cx="3968569" cy="3393049"/>
              <a:chOff x="0" y="0"/>
              <a:chExt cx="1387387" cy="1186189"/>
            </a:xfrm>
          </p:grpSpPr>
          <p:sp>
            <p:nvSpPr>
              <p:cNvPr id="18" name="Freeform 18"/>
              <p:cNvSpPr/>
              <p:nvPr/>
            </p:nvSpPr>
            <p:spPr>
              <a:xfrm>
                <a:off x="0" y="0"/>
                <a:ext cx="1387387" cy="1186189"/>
              </a:xfrm>
              <a:custGeom>
                <a:avLst/>
                <a:gdLst/>
                <a:ahLst/>
                <a:cxnLst/>
                <a:rect l="l" t="t" r="r" b="b"/>
                <a:pathLst>
                  <a:path w="1387387" h="1186189">
                    <a:moveTo>
                      <a:pt x="0" y="0"/>
                    </a:moveTo>
                    <a:lnTo>
                      <a:pt x="1387387" y="0"/>
                    </a:lnTo>
                    <a:lnTo>
                      <a:pt x="1387387" y="1186189"/>
                    </a:lnTo>
                    <a:lnTo>
                      <a:pt x="0" y="1186189"/>
                    </a:lnTo>
                    <a:close/>
                  </a:path>
                </a:pathLst>
              </a:custGeom>
              <a:solidFill>
                <a:srgbClr val="000000">
                  <a:alpha val="0"/>
                </a:srgbClr>
              </a:solidFill>
              <a:ln w="95250">
                <a:solidFill>
                  <a:srgbClr val="E8E8E8"/>
                </a:solidFill>
              </a:ln>
            </p:spPr>
          </p:sp>
          <p:sp>
            <p:nvSpPr>
              <p:cNvPr id="19" name="TextBox 19"/>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sp>
          <p:nvSpPr>
            <p:cNvPr id="20" name="Freeform 20"/>
            <p:cNvSpPr/>
            <p:nvPr/>
          </p:nvSpPr>
          <p:spPr>
            <a:xfrm rot="5400000">
              <a:off x="-590043" y="11780584"/>
              <a:ext cx="3902666" cy="2135823"/>
            </a:xfrm>
            <a:custGeom>
              <a:avLst/>
              <a:gdLst/>
              <a:ahLst/>
              <a:cxnLst/>
              <a:rect l="l" t="t" r="r" b="b"/>
              <a:pathLst>
                <a:path w="3902666" h="2135823">
                  <a:moveTo>
                    <a:pt x="0" y="0"/>
                  </a:moveTo>
                  <a:lnTo>
                    <a:pt x="3902667" y="0"/>
                  </a:lnTo>
                  <a:lnTo>
                    <a:pt x="3902667"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1" name="Group 21"/>
          <p:cNvGrpSpPr/>
          <p:nvPr/>
        </p:nvGrpSpPr>
        <p:grpSpPr>
          <a:xfrm>
            <a:off x="0" y="0"/>
            <a:ext cx="18288000" cy="10287000"/>
            <a:chOff x="0" y="0"/>
            <a:chExt cx="8524493" cy="4795027"/>
          </a:xfrm>
        </p:grpSpPr>
        <p:sp>
          <p:nvSpPr>
            <p:cNvPr id="22" name="Freeform 22"/>
            <p:cNvSpPr/>
            <p:nvPr/>
          </p:nvSpPr>
          <p:spPr>
            <a:xfrm>
              <a:off x="0" y="0"/>
              <a:ext cx="8524493" cy="4795027"/>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sp>
        <p:nvSpPr>
          <p:cNvPr id="24" name="TextBox 24"/>
          <p:cNvSpPr txBox="1"/>
          <p:nvPr/>
        </p:nvSpPr>
        <p:spPr>
          <a:xfrm>
            <a:off x="5551969" y="5048086"/>
            <a:ext cx="7184063" cy="1311275"/>
          </a:xfrm>
          <a:prstGeom prst="rect">
            <a:avLst/>
          </a:prstGeom>
        </p:spPr>
        <p:txBody>
          <a:bodyPr lIns="0" tIns="0" rIns="0" bIns="0" rtlCol="0" anchor="t">
            <a:spAutoFit/>
          </a:bodyPr>
          <a:lstStyle/>
          <a:p>
            <a:pPr marL="0" lvl="0" indent="0" algn="ctr">
              <a:lnSpc>
                <a:spcPts val="5440"/>
              </a:lnSpc>
              <a:spcBef>
                <a:spcPct val="0"/>
              </a:spcBef>
            </a:pPr>
            <a:r>
              <a:rPr lang="en-US" sz="3200" u="none" spc="480">
                <a:solidFill>
                  <a:srgbClr val="FFFFFF"/>
                </a:solidFill>
                <a:ea typeface="Noto Sans Black"/>
              </a:rPr>
              <a:t>会社概要や</a:t>
            </a:r>
          </a:p>
          <a:p>
            <a:pPr marL="0" lvl="0" indent="0" algn="ctr">
              <a:lnSpc>
                <a:spcPts val="5440"/>
              </a:lnSpc>
              <a:spcBef>
                <a:spcPct val="0"/>
              </a:spcBef>
            </a:pPr>
            <a:r>
              <a:rPr lang="en-US" sz="3200" u="none" spc="480">
                <a:solidFill>
                  <a:srgbClr val="FFFFFF"/>
                </a:solidFill>
                <a:ea typeface="Noto Sans Black"/>
              </a:rPr>
              <a:t>ミッションについて</a:t>
            </a:r>
          </a:p>
        </p:txBody>
      </p:sp>
      <p:grpSp>
        <p:nvGrpSpPr>
          <p:cNvPr id="25" name="Group 25"/>
          <p:cNvGrpSpPr/>
          <p:nvPr/>
        </p:nvGrpSpPr>
        <p:grpSpPr>
          <a:xfrm>
            <a:off x="-938433" y="0"/>
            <a:ext cx="5565803" cy="1162826"/>
            <a:chOff x="0" y="0"/>
            <a:chExt cx="1790593" cy="374097"/>
          </a:xfrm>
        </p:grpSpPr>
        <p:sp>
          <p:nvSpPr>
            <p:cNvPr id="26" name="Freeform 26"/>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27" name="TextBox 27"/>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028700" y="128976"/>
            <a:ext cx="13215805" cy="708143"/>
          </a:xfrm>
          <a:prstGeom prst="rect">
            <a:avLst/>
          </a:prstGeom>
        </p:spPr>
        <p:txBody>
          <a:bodyPr lIns="0" tIns="0" rIns="0" bIns="0" rtlCol="0" anchor="t">
            <a:spAutoFit/>
          </a:bodyPr>
          <a:lstStyle/>
          <a:p>
            <a:pPr>
              <a:lnSpc>
                <a:spcPts val="6120"/>
              </a:lnSpc>
            </a:pPr>
            <a:r>
              <a:rPr lang="ja-JP" altLang="en-US" sz="3600" spc="1800" dirty="0">
                <a:solidFill>
                  <a:srgbClr val="FFFFFF"/>
                </a:solidFill>
                <a:ea typeface="Noto Sans Black"/>
              </a:rPr>
              <a:t>正規表現</a:t>
            </a:r>
            <a:endParaRPr lang="en-US" altLang="ja-JP" sz="3600" spc="1800" dirty="0">
              <a:solidFill>
                <a:srgbClr val="FFFFFF"/>
              </a:solidFill>
              <a:ea typeface="Noto Sans Black"/>
            </a:endParaRPr>
          </a:p>
        </p:txBody>
      </p:sp>
      <p:sp>
        <p:nvSpPr>
          <p:cNvPr id="29" name="Freeform 8">
            <a:extLst>
              <a:ext uri="{FF2B5EF4-FFF2-40B4-BE49-F238E27FC236}">
                <a16:creationId xmlns:a16="http://schemas.microsoft.com/office/drawing/2014/main" id="{B76B672C-AEC9-D9F7-6CC2-952791A99D56}"/>
              </a:ext>
            </a:extLst>
          </p:cNvPr>
          <p:cNvSpPr/>
          <p:nvPr/>
        </p:nvSpPr>
        <p:spPr>
          <a:xfrm flipH="1">
            <a:off x="1844468" y="4076700"/>
            <a:ext cx="5098720" cy="5221776"/>
          </a:xfrm>
          <a:custGeom>
            <a:avLst/>
            <a:gdLst/>
            <a:ahLst/>
            <a:cxnLst/>
            <a:rect l="l" t="t" r="r" b="b"/>
            <a:pathLst>
              <a:path w="2706125" h="3359749">
                <a:moveTo>
                  <a:pt x="2706125" y="0"/>
                </a:moveTo>
                <a:lnTo>
                  <a:pt x="0" y="0"/>
                </a:lnTo>
                <a:lnTo>
                  <a:pt x="0" y="3359749"/>
                </a:lnTo>
                <a:lnTo>
                  <a:pt x="2706125" y="3359749"/>
                </a:lnTo>
                <a:lnTo>
                  <a:pt x="2706125"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図 29">
            <a:extLst>
              <a:ext uri="{FF2B5EF4-FFF2-40B4-BE49-F238E27FC236}">
                <a16:creationId xmlns:a16="http://schemas.microsoft.com/office/drawing/2014/main" id="{99B33208-190B-591D-E5C3-A7C1338C18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8211" y="852876"/>
            <a:ext cx="7162800" cy="7734152"/>
          </a:xfrm>
          <a:prstGeom prst="rect">
            <a:avLst/>
          </a:prstGeom>
        </p:spPr>
      </p:pic>
      <p:sp>
        <p:nvSpPr>
          <p:cNvPr id="31" name="テキスト ボックス 30">
            <a:extLst>
              <a:ext uri="{FF2B5EF4-FFF2-40B4-BE49-F238E27FC236}">
                <a16:creationId xmlns:a16="http://schemas.microsoft.com/office/drawing/2014/main" id="{0AC7FAB1-FECD-0BFA-AFE0-8EB71EDD9972}"/>
              </a:ext>
            </a:extLst>
          </p:cNvPr>
          <p:cNvSpPr txBox="1"/>
          <p:nvPr/>
        </p:nvSpPr>
        <p:spPr>
          <a:xfrm>
            <a:off x="9222111" y="3630946"/>
            <a:ext cx="5715000" cy="1938992"/>
          </a:xfrm>
          <a:prstGeom prst="rect">
            <a:avLst/>
          </a:prstGeom>
          <a:noFill/>
        </p:spPr>
        <p:txBody>
          <a:bodyPr wrap="square" rtlCol="0">
            <a:spAutoFit/>
          </a:bodyPr>
          <a:lstStyle/>
          <a:p>
            <a:r>
              <a:rPr kumimoji="1" lang="ja-JP" altLang="en-US" sz="6000" dirty="0"/>
              <a:t>これを正規表現</a:t>
            </a:r>
            <a:endParaRPr kumimoji="1" lang="en-US" altLang="ja-JP" sz="6000" dirty="0"/>
          </a:p>
          <a:p>
            <a:r>
              <a:rPr kumimoji="1" lang="ja-JP" altLang="en-US" sz="6000" dirty="0"/>
              <a:t>で実行すると．．．</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028700" y="128976"/>
            <a:ext cx="13215805" cy="1490857"/>
          </a:xfrm>
          <a:prstGeom prst="rect">
            <a:avLst/>
          </a:prstGeom>
        </p:spPr>
        <p:txBody>
          <a:bodyPr lIns="0" tIns="0" rIns="0" bIns="0" rtlCol="0" anchor="t">
            <a:spAutoFit/>
          </a:bodyPr>
          <a:lstStyle/>
          <a:p>
            <a:pPr>
              <a:lnSpc>
                <a:spcPts val="6120"/>
              </a:lnSpc>
            </a:pPr>
            <a:r>
              <a:rPr lang="ja-JP" altLang="en-US" sz="3600" spc="1800" dirty="0">
                <a:solidFill>
                  <a:srgbClr val="FFFFFF"/>
                </a:solidFill>
                <a:ea typeface="Noto Sans Black"/>
              </a:rPr>
              <a:t>正規表現</a:t>
            </a:r>
            <a:endParaRPr lang="en-US" altLang="ja-JP" sz="3600" spc="1800" dirty="0">
              <a:solidFill>
                <a:srgbClr val="FFFFFF"/>
              </a:solidFill>
              <a:ea typeface="Noto Sans Black"/>
            </a:endParaRPr>
          </a:p>
          <a:p>
            <a:pPr>
              <a:lnSpc>
                <a:spcPts val="6120"/>
              </a:lnSpc>
            </a:pPr>
            <a:endParaRPr lang="en-US" sz="3600" spc="1800" dirty="0">
              <a:solidFill>
                <a:srgbClr val="FFFFFF"/>
              </a:solidFill>
              <a:ea typeface="Noto Sans Black"/>
            </a:endParaRPr>
          </a:p>
        </p:txBody>
      </p:sp>
      <p:sp>
        <p:nvSpPr>
          <p:cNvPr id="11" name="正方形/長方形 10">
            <a:extLst>
              <a:ext uri="{FF2B5EF4-FFF2-40B4-BE49-F238E27FC236}">
                <a16:creationId xmlns:a16="http://schemas.microsoft.com/office/drawing/2014/main" id="{0FF017F4-6908-9C35-F520-DDED2819E437}"/>
              </a:ext>
            </a:extLst>
          </p:cNvPr>
          <p:cNvSpPr/>
          <p:nvPr/>
        </p:nvSpPr>
        <p:spPr>
          <a:xfrm>
            <a:off x="3124200" y="1639852"/>
            <a:ext cx="11506200" cy="3604039"/>
          </a:xfrm>
          <a:prstGeom prst="rect">
            <a:avLst/>
          </a:prstGeom>
          <a:solidFill>
            <a:srgbClr val="BFBFBF">
              <a:alpha val="4196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BA6EC00A-9A2E-D748-2300-94BBB598008D}"/>
              </a:ext>
            </a:extLst>
          </p:cNvPr>
          <p:cNvSpPr txBox="1"/>
          <p:nvPr/>
        </p:nvSpPr>
        <p:spPr>
          <a:xfrm>
            <a:off x="3429000" y="1863176"/>
            <a:ext cx="11353800" cy="3046988"/>
          </a:xfrm>
          <a:prstGeom prst="rect">
            <a:avLst/>
          </a:prstGeom>
          <a:noFill/>
        </p:spPr>
        <p:txBody>
          <a:bodyPr wrap="square" rtlCol="0">
            <a:spAutoFit/>
          </a:bodyPr>
          <a:lstStyle/>
          <a:p>
            <a:r>
              <a:rPr kumimoji="1" lang="en-US" altLang="ja-JP" sz="4800" dirty="0"/>
              <a:t>. </a:t>
            </a:r>
            <a:r>
              <a:rPr kumimoji="1" lang="ja-JP" altLang="en-US" sz="4800" dirty="0"/>
              <a:t>　  どんな文字にもマッチ</a:t>
            </a:r>
            <a:endParaRPr kumimoji="1" lang="en-US" altLang="ja-JP" sz="4800" dirty="0"/>
          </a:p>
          <a:p>
            <a:r>
              <a:rPr kumimoji="1" lang="en-US" altLang="ja-JP" sz="4800" dirty="0"/>
              <a:t>*</a:t>
            </a:r>
            <a:r>
              <a:rPr kumimoji="1" lang="ja-JP" altLang="en-US" sz="4800" dirty="0"/>
              <a:t>     直前のパターンが</a:t>
            </a:r>
            <a:r>
              <a:rPr kumimoji="1" lang="en-US" altLang="ja-JP" sz="4800" dirty="0"/>
              <a:t>0</a:t>
            </a:r>
            <a:r>
              <a:rPr kumimoji="1" lang="ja-JP" altLang="en-US" sz="4800" dirty="0"/>
              <a:t>回以上の繰り返し</a:t>
            </a:r>
            <a:endParaRPr kumimoji="1" lang="en-US" altLang="ja-JP" sz="4800" dirty="0"/>
          </a:p>
          <a:p>
            <a:r>
              <a:rPr kumimoji="1" lang="ja-JP" altLang="en-US" sz="4800" dirty="0"/>
              <a:t>？　直前のパターンが</a:t>
            </a:r>
            <a:r>
              <a:rPr kumimoji="1" lang="en-US" altLang="ja-JP" sz="4800" dirty="0"/>
              <a:t>0</a:t>
            </a:r>
            <a:r>
              <a:rPr kumimoji="1" lang="ja-JP" altLang="en-US" sz="4800" dirty="0"/>
              <a:t>回か</a:t>
            </a:r>
            <a:r>
              <a:rPr kumimoji="1" lang="en-US" altLang="ja-JP" sz="4800" dirty="0"/>
              <a:t>1</a:t>
            </a:r>
            <a:r>
              <a:rPr kumimoji="1" lang="ja-JP" altLang="en-US" sz="4800" dirty="0"/>
              <a:t>回の繰り返し</a:t>
            </a:r>
            <a:endParaRPr kumimoji="1" lang="en-US" altLang="ja-JP" sz="4800" dirty="0"/>
          </a:p>
          <a:p>
            <a:r>
              <a:rPr kumimoji="1" lang="ja-JP" altLang="en-US" sz="4800" dirty="0"/>
              <a:t>＋　直前のパターンが</a:t>
            </a:r>
            <a:r>
              <a:rPr kumimoji="1" lang="en-US" altLang="ja-JP" sz="4800" dirty="0"/>
              <a:t>1</a:t>
            </a:r>
            <a:r>
              <a:rPr kumimoji="1" lang="ja-JP" altLang="en-US" sz="4800" dirty="0"/>
              <a:t>回以上の繰り返し</a:t>
            </a:r>
          </a:p>
        </p:txBody>
      </p:sp>
      <p:pic>
        <p:nvPicPr>
          <p:cNvPr id="13" name="図 12">
            <a:extLst>
              <a:ext uri="{FF2B5EF4-FFF2-40B4-BE49-F238E27FC236}">
                <a16:creationId xmlns:a16="http://schemas.microsoft.com/office/drawing/2014/main" id="{14A21B3A-9892-6C02-BE86-AEF7E2FE3D55}"/>
              </a:ext>
            </a:extLst>
          </p:cNvPr>
          <p:cNvPicPr>
            <a:picLocks noChangeAspect="1"/>
          </p:cNvPicPr>
          <p:nvPr/>
        </p:nvPicPr>
        <p:blipFill>
          <a:blip r:embed="rId2"/>
          <a:stretch>
            <a:fillRect/>
          </a:stretch>
        </p:blipFill>
        <p:spPr>
          <a:xfrm>
            <a:off x="3124200" y="5462131"/>
            <a:ext cx="11895309" cy="4297439"/>
          </a:xfrm>
          <a:prstGeom prst="rect">
            <a:avLst/>
          </a:prstGeom>
        </p:spPr>
      </p:pic>
    </p:spTree>
    <p:extLst>
      <p:ext uri="{BB962C8B-B14F-4D97-AF65-F5344CB8AC3E}">
        <p14:creationId xmlns:p14="http://schemas.microsoft.com/office/powerpoint/2010/main" val="725264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028700" y="128976"/>
            <a:ext cx="13215805" cy="723900"/>
          </a:xfrm>
          <a:prstGeom prst="rect">
            <a:avLst/>
          </a:prstGeom>
        </p:spPr>
        <p:txBody>
          <a:bodyPr lIns="0" tIns="0" rIns="0" bIns="0" rtlCol="0" anchor="t">
            <a:spAutoFit/>
          </a:bodyPr>
          <a:lstStyle/>
          <a:p>
            <a:pPr>
              <a:lnSpc>
                <a:spcPts val="6120"/>
              </a:lnSpc>
            </a:pPr>
            <a:r>
              <a:rPr lang="ja-JP" altLang="en-US" sz="3600" spc="1800" dirty="0">
                <a:solidFill>
                  <a:srgbClr val="FFFFFF"/>
                </a:solidFill>
                <a:ea typeface="Noto Sans Black"/>
              </a:rPr>
              <a:t>正規表現</a:t>
            </a:r>
            <a:endParaRPr lang="en-US" sz="3600" spc="1800" dirty="0">
              <a:solidFill>
                <a:srgbClr val="FFFFFF"/>
              </a:solidFill>
              <a:ea typeface="Noto Sans Black"/>
            </a:endParaRPr>
          </a:p>
        </p:txBody>
      </p:sp>
      <p:pic>
        <p:nvPicPr>
          <p:cNvPr id="8" name="図 7">
            <a:extLst>
              <a:ext uri="{FF2B5EF4-FFF2-40B4-BE49-F238E27FC236}">
                <a16:creationId xmlns:a16="http://schemas.microsoft.com/office/drawing/2014/main" id="{DD9A00F7-657B-4B46-AC73-2F2149C65484}"/>
              </a:ext>
            </a:extLst>
          </p:cNvPr>
          <p:cNvPicPr>
            <a:picLocks noChangeAspect="1"/>
          </p:cNvPicPr>
          <p:nvPr/>
        </p:nvPicPr>
        <p:blipFill>
          <a:blip r:embed="rId3"/>
          <a:stretch>
            <a:fillRect/>
          </a:stretch>
        </p:blipFill>
        <p:spPr>
          <a:xfrm>
            <a:off x="762000" y="1711739"/>
            <a:ext cx="16459201" cy="3163467"/>
          </a:xfrm>
          <a:prstGeom prst="rect">
            <a:avLst/>
          </a:prstGeom>
          <a:ln w="38100">
            <a:solidFill>
              <a:schemeClr val="tx1">
                <a:lumMod val="65000"/>
                <a:lumOff val="35000"/>
              </a:schemeClr>
            </a:solidFill>
          </a:ln>
        </p:spPr>
      </p:pic>
      <p:sp>
        <p:nvSpPr>
          <p:cNvPr id="7" name="正方形/長方形 6">
            <a:extLst>
              <a:ext uri="{FF2B5EF4-FFF2-40B4-BE49-F238E27FC236}">
                <a16:creationId xmlns:a16="http://schemas.microsoft.com/office/drawing/2014/main" id="{667EBB37-D0FF-76E5-3C78-0EDCE73250DD}"/>
              </a:ext>
            </a:extLst>
          </p:cNvPr>
          <p:cNvSpPr/>
          <p:nvPr/>
        </p:nvSpPr>
        <p:spPr>
          <a:xfrm>
            <a:off x="5318502" y="2705100"/>
            <a:ext cx="1066800"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6DE70BC-633F-F6FD-D8B8-9053FCFC7CF8}"/>
              </a:ext>
            </a:extLst>
          </p:cNvPr>
          <p:cNvSpPr txBox="1"/>
          <p:nvPr/>
        </p:nvSpPr>
        <p:spPr>
          <a:xfrm>
            <a:off x="1295400" y="5295900"/>
            <a:ext cx="15697200" cy="707886"/>
          </a:xfrm>
          <a:prstGeom prst="rect">
            <a:avLst/>
          </a:prstGeom>
          <a:noFill/>
        </p:spPr>
        <p:txBody>
          <a:bodyPr wrap="square" rtlCol="0">
            <a:spAutoFit/>
          </a:bodyPr>
          <a:lstStyle/>
          <a:p>
            <a:r>
              <a:rPr kumimoji="1" lang="ja-JP" altLang="en-US" sz="4000" dirty="0"/>
              <a:t>コマンドの意味</a:t>
            </a:r>
          </a:p>
        </p:txBody>
      </p:sp>
      <p:sp>
        <p:nvSpPr>
          <p:cNvPr id="10" name="テキスト ボックス 9">
            <a:extLst>
              <a:ext uri="{FF2B5EF4-FFF2-40B4-BE49-F238E27FC236}">
                <a16:creationId xmlns:a16="http://schemas.microsoft.com/office/drawing/2014/main" id="{31EB184E-0465-9E0C-ADFB-288D86A1016E}"/>
              </a:ext>
            </a:extLst>
          </p:cNvPr>
          <p:cNvSpPr txBox="1"/>
          <p:nvPr/>
        </p:nvSpPr>
        <p:spPr>
          <a:xfrm>
            <a:off x="1447800" y="6304221"/>
            <a:ext cx="15697200" cy="707886"/>
          </a:xfrm>
          <a:prstGeom prst="rect">
            <a:avLst/>
          </a:prstGeom>
          <a:noFill/>
        </p:spPr>
        <p:txBody>
          <a:bodyPr wrap="square" rtlCol="0">
            <a:spAutoFit/>
          </a:bodyPr>
          <a:lstStyle/>
          <a:p>
            <a:r>
              <a:rPr kumimoji="1" lang="en-US" altLang="ja-JP" sz="4000" dirty="0" err="1"/>
              <a:t>re.sub</a:t>
            </a:r>
            <a:r>
              <a:rPr kumimoji="1" lang="en-US" altLang="ja-JP" sz="4000" dirty="0"/>
              <a:t> (r’ </a:t>
            </a:r>
            <a:r>
              <a:rPr kumimoji="1" lang="ja-JP" altLang="en-US" sz="4000" u="sng" dirty="0"/>
              <a:t>正規表現</a:t>
            </a:r>
            <a:r>
              <a:rPr kumimoji="1" lang="en-US" altLang="ja-JP" sz="4000" dirty="0"/>
              <a:t>’,’</a:t>
            </a:r>
            <a:r>
              <a:rPr kumimoji="1" lang="ja-JP" altLang="en-US" sz="4000" u="sng" dirty="0"/>
              <a:t>置き換える文字列</a:t>
            </a:r>
            <a:r>
              <a:rPr kumimoji="1" lang="en-US" altLang="ja-JP" sz="4000" dirty="0"/>
              <a:t>’,</a:t>
            </a:r>
            <a:r>
              <a:rPr kumimoji="1" lang="ja-JP" altLang="en-US" sz="4000" u="sng" dirty="0"/>
              <a:t>元の文字列</a:t>
            </a:r>
            <a:r>
              <a:rPr kumimoji="1" lang="ja-JP" altLang="en-US" sz="4000" dirty="0"/>
              <a:t>）</a:t>
            </a:r>
          </a:p>
        </p:txBody>
      </p:sp>
      <p:sp>
        <p:nvSpPr>
          <p:cNvPr id="11" name="テキスト ボックス 10">
            <a:extLst>
              <a:ext uri="{FF2B5EF4-FFF2-40B4-BE49-F238E27FC236}">
                <a16:creationId xmlns:a16="http://schemas.microsoft.com/office/drawing/2014/main" id="{366803DF-34E7-0CFD-CB91-82C09B314B67}"/>
              </a:ext>
            </a:extLst>
          </p:cNvPr>
          <p:cNvSpPr txBox="1"/>
          <p:nvPr/>
        </p:nvSpPr>
        <p:spPr>
          <a:xfrm>
            <a:off x="5851902" y="7454111"/>
            <a:ext cx="5181600" cy="1754326"/>
          </a:xfrm>
          <a:prstGeom prst="rect">
            <a:avLst/>
          </a:prstGeom>
          <a:noFill/>
        </p:spPr>
        <p:txBody>
          <a:bodyPr wrap="square" rtlCol="0">
            <a:spAutoFit/>
          </a:bodyPr>
          <a:lstStyle/>
          <a:p>
            <a:pPr algn="ctr"/>
            <a:r>
              <a:rPr kumimoji="1" lang="ja-JP" altLang="en-US" sz="3600" dirty="0"/>
              <a:t>↑</a:t>
            </a:r>
            <a:endParaRPr kumimoji="1" lang="en-US" altLang="ja-JP" sz="3600" dirty="0"/>
          </a:p>
          <a:p>
            <a:pPr algn="ctr"/>
            <a:r>
              <a:rPr kumimoji="1" lang="ja-JP" altLang="en-US" sz="3600" dirty="0"/>
              <a:t>今回は空白にしたいから</a:t>
            </a:r>
            <a:endParaRPr kumimoji="1" lang="en-US" altLang="ja-JP" sz="3600" dirty="0"/>
          </a:p>
          <a:p>
            <a:pPr algn="ctr"/>
            <a:r>
              <a:rPr kumimoji="1" lang="ja-JP" altLang="en-US" sz="3600" dirty="0"/>
              <a:t>‘’だけ</a:t>
            </a:r>
          </a:p>
        </p:txBody>
      </p:sp>
      <p:sp>
        <p:nvSpPr>
          <p:cNvPr id="12" name="正方形/長方形 11">
            <a:extLst>
              <a:ext uri="{FF2B5EF4-FFF2-40B4-BE49-F238E27FC236}">
                <a16:creationId xmlns:a16="http://schemas.microsoft.com/office/drawing/2014/main" id="{52C8A24E-AA2A-5B46-61EF-3A90A4F4F77F}"/>
              </a:ext>
            </a:extLst>
          </p:cNvPr>
          <p:cNvSpPr/>
          <p:nvPr/>
        </p:nvSpPr>
        <p:spPr>
          <a:xfrm>
            <a:off x="11033502" y="7432801"/>
            <a:ext cx="7086600" cy="2577485"/>
          </a:xfrm>
          <a:prstGeom prst="rect">
            <a:avLst/>
          </a:prstGeom>
          <a:solidFill>
            <a:srgbClr val="BFBFBF">
              <a:alpha val="4196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661DCBBE-8A00-44AA-73C6-F41E8F308DD6}"/>
              </a:ext>
            </a:extLst>
          </p:cNvPr>
          <p:cNvSpPr txBox="1"/>
          <p:nvPr/>
        </p:nvSpPr>
        <p:spPr>
          <a:xfrm>
            <a:off x="11490701" y="7813602"/>
            <a:ext cx="8119847" cy="1815882"/>
          </a:xfrm>
          <a:prstGeom prst="rect">
            <a:avLst/>
          </a:prstGeom>
          <a:noFill/>
        </p:spPr>
        <p:txBody>
          <a:bodyPr wrap="square" rtlCol="0">
            <a:spAutoFit/>
          </a:bodyPr>
          <a:lstStyle/>
          <a:p>
            <a:r>
              <a:rPr kumimoji="1" lang="en-US" altLang="ja-JP" sz="2800" dirty="0"/>
              <a:t>. </a:t>
            </a:r>
            <a:r>
              <a:rPr kumimoji="1" lang="ja-JP" altLang="en-US" sz="2800" dirty="0"/>
              <a:t>　  どんな文字にもマッチ</a:t>
            </a:r>
            <a:endParaRPr kumimoji="1" lang="en-US" altLang="ja-JP" sz="2800" dirty="0"/>
          </a:p>
          <a:p>
            <a:r>
              <a:rPr kumimoji="1" lang="en-US" altLang="ja-JP" sz="2800" dirty="0"/>
              <a:t>*</a:t>
            </a:r>
            <a:r>
              <a:rPr kumimoji="1" lang="ja-JP" altLang="en-US" sz="2800" dirty="0"/>
              <a:t>     直前のパターンが</a:t>
            </a:r>
            <a:r>
              <a:rPr kumimoji="1" lang="en-US" altLang="ja-JP" sz="2800" dirty="0"/>
              <a:t>0</a:t>
            </a:r>
            <a:r>
              <a:rPr kumimoji="1" lang="ja-JP" altLang="en-US" sz="2800" dirty="0"/>
              <a:t>回以上の繰り返し</a:t>
            </a:r>
            <a:endParaRPr kumimoji="1" lang="en-US" altLang="ja-JP" sz="2800" dirty="0"/>
          </a:p>
          <a:p>
            <a:r>
              <a:rPr kumimoji="1" lang="ja-JP" altLang="en-US" sz="2800" dirty="0"/>
              <a:t>？　直前のパターンが</a:t>
            </a:r>
            <a:r>
              <a:rPr kumimoji="1" lang="en-US" altLang="ja-JP" sz="2800" dirty="0"/>
              <a:t>0</a:t>
            </a:r>
            <a:r>
              <a:rPr kumimoji="1" lang="ja-JP" altLang="en-US" sz="2800" dirty="0"/>
              <a:t>回か</a:t>
            </a:r>
            <a:r>
              <a:rPr kumimoji="1" lang="en-US" altLang="ja-JP" sz="2800" dirty="0"/>
              <a:t>1</a:t>
            </a:r>
            <a:r>
              <a:rPr kumimoji="1" lang="ja-JP" altLang="en-US" sz="2800" dirty="0"/>
              <a:t>回の繰り返し</a:t>
            </a:r>
            <a:endParaRPr kumimoji="1" lang="en-US" altLang="ja-JP" sz="2800" dirty="0"/>
          </a:p>
          <a:p>
            <a:r>
              <a:rPr kumimoji="1" lang="ja-JP" altLang="en-US" sz="2800" dirty="0"/>
              <a:t>＋　直前のパターンが</a:t>
            </a:r>
            <a:r>
              <a:rPr kumimoji="1" lang="en-US" altLang="ja-JP" sz="2800" dirty="0"/>
              <a:t>1</a:t>
            </a:r>
            <a:r>
              <a:rPr kumimoji="1" lang="ja-JP" altLang="en-US" sz="2800" dirty="0"/>
              <a:t>回以上の繰り返し</a:t>
            </a:r>
          </a:p>
        </p:txBody>
      </p:sp>
    </p:spTree>
    <p:extLst>
      <p:ext uri="{BB962C8B-B14F-4D97-AF65-F5344CB8AC3E}">
        <p14:creationId xmlns:p14="http://schemas.microsoft.com/office/powerpoint/2010/main" val="614969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028700" y="128976"/>
            <a:ext cx="13215805" cy="723900"/>
          </a:xfrm>
          <a:prstGeom prst="rect">
            <a:avLst/>
          </a:prstGeom>
        </p:spPr>
        <p:txBody>
          <a:bodyPr lIns="0" tIns="0" rIns="0" bIns="0" rtlCol="0" anchor="t">
            <a:spAutoFit/>
          </a:bodyPr>
          <a:lstStyle/>
          <a:p>
            <a:pPr>
              <a:lnSpc>
                <a:spcPts val="6120"/>
              </a:lnSpc>
            </a:pPr>
            <a:r>
              <a:rPr lang="ja-JP" altLang="en-US" sz="3600" spc="1800" dirty="0">
                <a:solidFill>
                  <a:srgbClr val="FFFFFF"/>
                </a:solidFill>
                <a:ea typeface="Noto Sans Black"/>
              </a:rPr>
              <a:t>正規表現</a:t>
            </a:r>
            <a:endParaRPr lang="en-US" sz="3600" spc="1800" dirty="0">
              <a:solidFill>
                <a:srgbClr val="FFFFFF"/>
              </a:solidFill>
              <a:ea typeface="Noto Sans Black"/>
            </a:endParaRPr>
          </a:p>
        </p:txBody>
      </p:sp>
      <p:pic>
        <p:nvPicPr>
          <p:cNvPr id="8" name="図 7">
            <a:extLst>
              <a:ext uri="{FF2B5EF4-FFF2-40B4-BE49-F238E27FC236}">
                <a16:creationId xmlns:a16="http://schemas.microsoft.com/office/drawing/2014/main" id="{DD9A00F7-657B-4B46-AC73-2F2149C65484}"/>
              </a:ext>
            </a:extLst>
          </p:cNvPr>
          <p:cNvPicPr>
            <a:picLocks noChangeAspect="1"/>
          </p:cNvPicPr>
          <p:nvPr/>
        </p:nvPicPr>
        <p:blipFill>
          <a:blip r:embed="rId2"/>
          <a:stretch>
            <a:fillRect/>
          </a:stretch>
        </p:blipFill>
        <p:spPr>
          <a:xfrm>
            <a:off x="762000" y="1711739"/>
            <a:ext cx="16459201" cy="3163467"/>
          </a:xfrm>
          <a:prstGeom prst="rect">
            <a:avLst/>
          </a:prstGeom>
          <a:ln w="38100">
            <a:solidFill>
              <a:schemeClr val="tx1">
                <a:lumMod val="65000"/>
                <a:lumOff val="35000"/>
              </a:schemeClr>
            </a:solidFill>
          </a:ln>
        </p:spPr>
      </p:pic>
      <p:sp>
        <p:nvSpPr>
          <p:cNvPr id="7" name="正方形/長方形 6">
            <a:extLst>
              <a:ext uri="{FF2B5EF4-FFF2-40B4-BE49-F238E27FC236}">
                <a16:creationId xmlns:a16="http://schemas.microsoft.com/office/drawing/2014/main" id="{AECB1BE8-4F07-F863-6589-AE3C9266893D}"/>
              </a:ext>
            </a:extLst>
          </p:cNvPr>
          <p:cNvSpPr/>
          <p:nvPr/>
        </p:nvSpPr>
        <p:spPr>
          <a:xfrm>
            <a:off x="5257800" y="2628900"/>
            <a:ext cx="1219200" cy="762000"/>
          </a:xfrm>
          <a:prstGeom prst="rect">
            <a:avLst/>
          </a:prstGeom>
          <a:noFill/>
          <a:ln w="762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下 8">
            <a:extLst>
              <a:ext uri="{FF2B5EF4-FFF2-40B4-BE49-F238E27FC236}">
                <a16:creationId xmlns:a16="http://schemas.microsoft.com/office/drawing/2014/main" id="{E23679E8-D415-7A74-BBA2-73CF656B8593}"/>
              </a:ext>
            </a:extLst>
          </p:cNvPr>
          <p:cNvSpPr/>
          <p:nvPr/>
        </p:nvSpPr>
        <p:spPr>
          <a:xfrm rot="3486049">
            <a:off x="7738559" y="388192"/>
            <a:ext cx="454753" cy="3417316"/>
          </a:xfrm>
          <a:prstGeom prst="downArrow">
            <a:avLst/>
          </a:prstGeom>
          <a:solidFill>
            <a:schemeClr val="tx2">
              <a:lumMod val="40000"/>
              <a:lumOff val="60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098FC2B7-75BA-1DB3-CC74-06A389F19AAC}"/>
              </a:ext>
            </a:extLst>
          </p:cNvPr>
          <p:cNvSpPr txBox="1"/>
          <p:nvPr/>
        </p:nvSpPr>
        <p:spPr>
          <a:xfrm>
            <a:off x="9536703" y="652081"/>
            <a:ext cx="6334903" cy="646331"/>
          </a:xfrm>
          <a:prstGeom prst="rect">
            <a:avLst/>
          </a:prstGeom>
          <a:noFill/>
        </p:spPr>
        <p:txBody>
          <a:bodyPr wrap="square" rtlCol="0">
            <a:spAutoFit/>
          </a:bodyPr>
          <a:lstStyle/>
          <a:p>
            <a:r>
              <a:rPr kumimoji="1" lang="ja-JP" altLang="en-US" sz="3600" dirty="0"/>
              <a:t>このようなものを正規表現という</a:t>
            </a:r>
          </a:p>
        </p:txBody>
      </p:sp>
      <p:sp>
        <p:nvSpPr>
          <p:cNvPr id="16" name="テキスト ボックス 15">
            <a:extLst>
              <a:ext uri="{FF2B5EF4-FFF2-40B4-BE49-F238E27FC236}">
                <a16:creationId xmlns:a16="http://schemas.microsoft.com/office/drawing/2014/main" id="{F3A3F2F3-ACDC-0030-045C-6777A4DC0953}"/>
              </a:ext>
            </a:extLst>
          </p:cNvPr>
          <p:cNvSpPr txBox="1"/>
          <p:nvPr/>
        </p:nvSpPr>
        <p:spPr>
          <a:xfrm>
            <a:off x="2667000" y="5586033"/>
            <a:ext cx="4572000" cy="2970044"/>
          </a:xfrm>
          <a:prstGeom prst="rect">
            <a:avLst/>
          </a:prstGeom>
          <a:noFill/>
        </p:spPr>
        <p:txBody>
          <a:bodyPr wrap="square" rtlCol="0">
            <a:spAutoFit/>
          </a:bodyPr>
          <a:lstStyle/>
          <a:p>
            <a:r>
              <a:rPr lang="en-US" altLang="ja-JP" sz="7200" b="0" dirty="0">
                <a:solidFill>
                  <a:srgbClr val="A31515"/>
                </a:solidFill>
                <a:effectLst/>
                <a:latin typeface="Courier New" panose="02070309020205020404" pitchFamily="49" charset="0"/>
              </a:rPr>
              <a:t>《</a:t>
            </a:r>
            <a:r>
              <a:rPr lang="en-US" altLang="ja-JP" sz="7200" b="0" dirty="0">
                <a:solidFill>
                  <a:schemeClr val="tx2">
                    <a:lumMod val="40000"/>
                    <a:lumOff val="60000"/>
                  </a:schemeClr>
                </a:solidFill>
                <a:effectLst/>
                <a:latin typeface="Courier New" panose="02070309020205020404" pitchFamily="49" charset="0"/>
              </a:rPr>
              <a:t>.</a:t>
            </a:r>
            <a:r>
              <a:rPr lang="en-US" altLang="ja-JP" sz="7200" b="0" dirty="0">
                <a:solidFill>
                  <a:schemeClr val="accent4">
                    <a:lumMod val="75000"/>
                  </a:schemeClr>
                </a:solidFill>
                <a:effectLst/>
                <a:latin typeface="Courier New" panose="02070309020205020404" pitchFamily="49" charset="0"/>
              </a:rPr>
              <a:t>*</a:t>
            </a:r>
            <a:r>
              <a:rPr lang="en-US" altLang="ja-JP" sz="7200" b="0" dirty="0">
                <a:solidFill>
                  <a:schemeClr val="accent5">
                    <a:lumMod val="75000"/>
                  </a:schemeClr>
                </a:solidFill>
                <a:effectLst/>
                <a:latin typeface="Courier New" panose="02070309020205020404" pitchFamily="49" charset="0"/>
              </a:rPr>
              <a:t>?</a:t>
            </a:r>
            <a:r>
              <a:rPr lang="en-US" altLang="ja-JP" sz="7200" b="0" dirty="0">
                <a:solidFill>
                  <a:srgbClr val="A31515"/>
                </a:solidFill>
                <a:effectLst/>
                <a:latin typeface="Courier New" panose="02070309020205020404" pitchFamily="49" charset="0"/>
              </a:rPr>
              <a:t>》</a:t>
            </a:r>
            <a:endParaRPr lang="ja-JP" altLang="en-US" sz="7200" b="0" dirty="0">
              <a:solidFill>
                <a:srgbClr val="000000"/>
              </a:solidFill>
              <a:effectLst/>
              <a:latin typeface="Courier New" panose="02070309020205020404" pitchFamily="49" charset="0"/>
            </a:endParaRPr>
          </a:p>
          <a:p>
            <a:endParaRPr kumimoji="1" lang="ja-JP" altLang="en-US" sz="11500" dirty="0"/>
          </a:p>
        </p:txBody>
      </p:sp>
      <p:sp>
        <p:nvSpPr>
          <p:cNvPr id="17" name="テキスト ボックス 16">
            <a:extLst>
              <a:ext uri="{FF2B5EF4-FFF2-40B4-BE49-F238E27FC236}">
                <a16:creationId xmlns:a16="http://schemas.microsoft.com/office/drawing/2014/main" id="{72864ACD-B848-2B95-DD51-5D1D438D1F61}"/>
              </a:ext>
            </a:extLst>
          </p:cNvPr>
          <p:cNvSpPr txBox="1"/>
          <p:nvPr/>
        </p:nvSpPr>
        <p:spPr>
          <a:xfrm>
            <a:off x="4569184" y="7047636"/>
            <a:ext cx="8844832" cy="1446550"/>
          </a:xfrm>
          <a:prstGeom prst="rect">
            <a:avLst/>
          </a:prstGeom>
          <a:noFill/>
        </p:spPr>
        <p:txBody>
          <a:bodyPr wrap="square" rtlCol="0">
            <a:spAutoFit/>
          </a:bodyPr>
          <a:lstStyle/>
          <a:p>
            <a:r>
              <a:rPr kumimoji="1" lang="en-US" altLang="ja-JP" sz="4400" dirty="0">
                <a:solidFill>
                  <a:srgbClr val="C00000"/>
                </a:solidFill>
              </a:rPr>
              <a:t>&lt;&lt;</a:t>
            </a:r>
            <a:r>
              <a:rPr kumimoji="1" lang="ja-JP" altLang="en-US" sz="4400" dirty="0">
                <a:solidFill>
                  <a:srgbClr val="C00000"/>
                </a:solidFill>
              </a:rPr>
              <a:t>で始まり</a:t>
            </a:r>
            <a:r>
              <a:rPr kumimoji="1" lang="ja-JP" altLang="en-US" sz="4400" dirty="0">
                <a:solidFill>
                  <a:schemeClr val="tx2">
                    <a:lumMod val="60000"/>
                    <a:lumOff val="40000"/>
                  </a:schemeClr>
                </a:solidFill>
              </a:rPr>
              <a:t>何か文字が</a:t>
            </a:r>
            <a:r>
              <a:rPr kumimoji="1" lang="en-US" altLang="ja-JP" sz="4400" dirty="0">
                <a:solidFill>
                  <a:schemeClr val="accent4">
                    <a:lumMod val="75000"/>
                  </a:schemeClr>
                </a:solidFill>
              </a:rPr>
              <a:t>0</a:t>
            </a:r>
            <a:r>
              <a:rPr kumimoji="1" lang="ja-JP" altLang="en-US" sz="4400" dirty="0">
                <a:solidFill>
                  <a:schemeClr val="accent4">
                    <a:lumMod val="75000"/>
                  </a:schemeClr>
                </a:solidFill>
              </a:rPr>
              <a:t>以上あるような文字列で</a:t>
            </a:r>
            <a:r>
              <a:rPr kumimoji="1" lang="ja-JP" altLang="en-US" sz="4400" dirty="0">
                <a:solidFill>
                  <a:schemeClr val="accent5">
                    <a:lumMod val="75000"/>
                  </a:schemeClr>
                </a:solidFill>
              </a:rPr>
              <a:t>最短マッチで</a:t>
            </a:r>
            <a:r>
              <a:rPr kumimoji="1" lang="en-US" altLang="ja-JP" sz="4400" dirty="0">
                <a:solidFill>
                  <a:srgbClr val="C00000"/>
                </a:solidFill>
              </a:rPr>
              <a:t>&gt;&gt;</a:t>
            </a:r>
            <a:r>
              <a:rPr kumimoji="1" lang="ja-JP" altLang="en-US" sz="4400" dirty="0">
                <a:solidFill>
                  <a:srgbClr val="C00000"/>
                </a:solidFill>
              </a:rPr>
              <a:t>で終わる</a:t>
            </a:r>
          </a:p>
        </p:txBody>
      </p:sp>
    </p:spTree>
    <p:extLst>
      <p:ext uri="{BB962C8B-B14F-4D97-AF65-F5344CB8AC3E}">
        <p14:creationId xmlns:p14="http://schemas.microsoft.com/office/powerpoint/2010/main" val="3322883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028700" y="128976"/>
            <a:ext cx="13215805" cy="723900"/>
          </a:xfrm>
          <a:prstGeom prst="rect">
            <a:avLst/>
          </a:prstGeom>
        </p:spPr>
        <p:txBody>
          <a:bodyPr lIns="0" tIns="0" rIns="0" bIns="0" rtlCol="0" anchor="t">
            <a:spAutoFit/>
          </a:bodyPr>
          <a:lstStyle/>
          <a:p>
            <a:pPr>
              <a:lnSpc>
                <a:spcPts val="6120"/>
              </a:lnSpc>
            </a:pPr>
            <a:r>
              <a:rPr lang="ja-JP" altLang="en-US" sz="3600" spc="1800" dirty="0">
                <a:solidFill>
                  <a:srgbClr val="FFFFFF"/>
                </a:solidFill>
                <a:ea typeface="Noto Sans Black"/>
              </a:rPr>
              <a:t>正規表現</a:t>
            </a:r>
            <a:endParaRPr lang="en-US" sz="3600" spc="1800" dirty="0">
              <a:solidFill>
                <a:srgbClr val="FFFFFF"/>
              </a:solidFill>
              <a:ea typeface="Noto Sans Black"/>
            </a:endParaRPr>
          </a:p>
        </p:txBody>
      </p:sp>
      <p:pic>
        <p:nvPicPr>
          <p:cNvPr id="8" name="図 7">
            <a:extLst>
              <a:ext uri="{FF2B5EF4-FFF2-40B4-BE49-F238E27FC236}">
                <a16:creationId xmlns:a16="http://schemas.microsoft.com/office/drawing/2014/main" id="{33166A82-4881-3689-8D8A-8AFD47879DD1}"/>
              </a:ext>
            </a:extLst>
          </p:cNvPr>
          <p:cNvPicPr>
            <a:picLocks noChangeAspect="1"/>
          </p:cNvPicPr>
          <p:nvPr/>
        </p:nvPicPr>
        <p:blipFill>
          <a:blip r:embed="rId2"/>
          <a:stretch>
            <a:fillRect/>
          </a:stretch>
        </p:blipFill>
        <p:spPr>
          <a:xfrm>
            <a:off x="1063571" y="1485900"/>
            <a:ext cx="9741954" cy="7924800"/>
          </a:xfrm>
          <a:prstGeom prst="rect">
            <a:avLst/>
          </a:prstGeom>
          <a:ln w="57150">
            <a:solidFill>
              <a:schemeClr val="tx1">
                <a:lumMod val="75000"/>
                <a:lumOff val="25000"/>
              </a:schemeClr>
            </a:solidFill>
          </a:ln>
        </p:spPr>
      </p:pic>
      <p:sp>
        <p:nvSpPr>
          <p:cNvPr id="9" name="テキスト ボックス 8">
            <a:extLst>
              <a:ext uri="{FF2B5EF4-FFF2-40B4-BE49-F238E27FC236}">
                <a16:creationId xmlns:a16="http://schemas.microsoft.com/office/drawing/2014/main" id="{3210B3BF-CC63-806F-009A-C8E14BC86A46}"/>
              </a:ext>
            </a:extLst>
          </p:cNvPr>
          <p:cNvSpPr txBox="1"/>
          <p:nvPr/>
        </p:nvSpPr>
        <p:spPr>
          <a:xfrm>
            <a:off x="11738029" y="3924300"/>
            <a:ext cx="5486400" cy="3785652"/>
          </a:xfrm>
          <a:prstGeom prst="rect">
            <a:avLst/>
          </a:prstGeom>
          <a:noFill/>
        </p:spPr>
        <p:txBody>
          <a:bodyPr wrap="square" rtlCol="0">
            <a:spAutoFit/>
          </a:bodyPr>
          <a:lstStyle/>
          <a:p>
            <a:r>
              <a:rPr kumimoji="1" lang="en-US" altLang="ja-JP" sz="8000" dirty="0"/>
              <a:t>0123</a:t>
            </a:r>
            <a:r>
              <a:rPr kumimoji="1" lang="en-US" altLang="ja-JP" sz="8000" dirty="0">
                <a:solidFill>
                  <a:schemeClr val="tx2">
                    <a:lumMod val="60000"/>
                    <a:lumOff val="40000"/>
                  </a:schemeClr>
                </a:solidFill>
              </a:rPr>
              <a:t>4567</a:t>
            </a:r>
            <a:r>
              <a:rPr kumimoji="1" lang="en-US" altLang="ja-JP" sz="8000" dirty="0">
                <a:solidFill>
                  <a:schemeClr val="accent2">
                    <a:lumMod val="60000"/>
                    <a:lumOff val="40000"/>
                  </a:schemeClr>
                </a:solidFill>
              </a:rPr>
              <a:t>8</a:t>
            </a:r>
            <a:r>
              <a:rPr kumimoji="1" lang="en-US" altLang="ja-JP" sz="8000" dirty="0"/>
              <a:t>9</a:t>
            </a:r>
          </a:p>
          <a:p>
            <a:r>
              <a:rPr kumimoji="1" lang="en-US" altLang="ja-JP" sz="8000" dirty="0" err="1"/>
              <a:t>hana</a:t>
            </a:r>
            <a:r>
              <a:rPr kumimoji="1" lang="en-US" altLang="ja-JP" sz="8000" dirty="0" err="1">
                <a:solidFill>
                  <a:schemeClr val="tx2">
                    <a:lumMod val="60000"/>
                    <a:lumOff val="40000"/>
                  </a:schemeClr>
                </a:solidFill>
              </a:rPr>
              <a:t>moge</a:t>
            </a:r>
            <a:r>
              <a:rPr kumimoji="1" lang="en-US" altLang="ja-JP" sz="8000" dirty="0" err="1"/>
              <a:t>ra</a:t>
            </a:r>
            <a:endParaRPr kumimoji="1" lang="en-US" altLang="ja-JP" sz="8000" dirty="0"/>
          </a:p>
          <a:p>
            <a:endParaRPr kumimoji="1" lang="ja-JP" altLang="en-US" sz="8000" dirty="0"/>
          </a:p>
        </p:txBody>
      </p:sp>
      <p:sp>
        <p:nvSpPr>
          <p:cNvPr id="10" name="テキスト ボックス 9">
            <a:extLst>
              <a:ext uri="{FF2B5EF4-FFF2-40B4-BE49-F238E27FC236}">
                <a16:creationId xmlns:a16="http://schemas.microsoft.com/office/drawing/2014/main" id="{B90115E0-07A7-5DE5-D6B8-23CBB52A5FD0}"/>
              </a:ext>
            </a:extLst>
          </p:cNvPr>
          <p:cNvSpPr txBox="1"/>
          <p:nvPr/>
        </p:nvSpPr>
        <p:spPr>
          <a:xfrm>
            <a:off x="6096000" y="5232351"/>
            <a:ext cx="2752252" cy="584775"/>
          </a:xfrm>
          <a:prstGeom prst="rect">
            <a:avLst/>
          </a:prstGeom>
          <a:noFill/>
        </p:spPr>
        <p:txBody>
          <a:bodyPr wrap="square" rtlCol="0">
            <a:spAutoFit/>
          </a:bodyPr>
          <a:lstStyle/>
          <a:p>
            <a:r>
              <a:rPr kumimoji="1" lang="en-US" altLang="ja-JP" sz="3200" dirty="0"/>
              <a:t>4</a:t>
            </a:r>
            <a:r>
              <a:rPr kumimoji="1" lang="ja-JP" altLang="en-US" sz="3200" dirty="0"/>
              <a:t>以上</a:t>
            </a:r>
            <a:r>
              <a:rPr kumimoji="1" lang="en-US" altLang="ja-JP" sz="3200" dirty="0"/>
              <a:t>8</a:t>
            </a:r>
            <a:r>
              <a:rPr kumimoji="1" lang="ja-JP" altLang="en-US" sz="3200" dirty="0"/>
              <a:t>未満</a:t>
            </a:r>
          </a:p>
        </p:txBody>
      </p:sp>
      <p:sp>
        <p:nvSpPr>
          <p:cNvPr id="11" name="矢印: 右 10">
            <a:extLst>
              <a:ext uri="{FF2B5EF4-FFF2-40B4-BE49-F238E27FC236}">
                <a16:creationId xmlns:a16="http://schemas.microsoft.com/office/drawing/2014/main" id="{06D080FB-DC9D-447E-4E25-B7A914D17E74}"/>
              </a:ext>
            </a:extLst>
          </p:cNvPr>
          <p:cNvSpPr/>
          <p:nvPr/>
        </p:nvSpPr>
        <p:spPr>
          <a:xfrm rot="10800000">
            <a:off x="4770718" y="5334238"/>
            <a:ext cx="859030"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83266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028700" y="128976"/>
            <a:ext cx="13215805" cy="723900"/>
          </a:xfrm>
          <a:prstGeom prst="rect">
            <a:avLst/>
          </a:prstGeom>
        </p:spPr>
        <p:txBody>
          <a:bodyPr lIns="0" tIns="0" rIns="0" bIns="0" rtlCol="0" anchor="t">
            <a:spAutoFit/>
          </a:bodyPr>
          <a:lstStyle/>
          <a:p>
            <a:pPr>
              <a:lnSpc>
                <a:spcPts val="6120"/>
              </a:lnSpc>
            </a:pPr>
            <a:r>
              <a:rPr lang="ja-JP" altLang="en-US" sz="3600" spc="1800" dirty="0">
                <a:solidFill>
                  <a:srgbClr val="FFFFFF"/>
                </a:solidFill>
                <a:ea typeface="Noto Sans Black"/>
              </a:rPr>
              <a:t>正規表現</a:t>
            </a:r>
            <a:endParaRPr lang="en-US" sz="3600" spc="1800" dirty="0">
              <a:solidFill>
                <a:srgbClr val="FFFFFF"/>
              </a:solidFill>
              <a:ea typeface="Noto Sans Black"/>
            </a:endParaRPr>
          </a:p>
        </p:txBody>
      </p:sp>
      <p:pic>
        <p:nvPicPr>
          <p:cNvPr id="8" name="図 7">
            <a:extLst>
              <a:ext uri="{FF2B5EF4-FFF2-40B4-BE49-F238E27FC236}">
                <a16:creationId xmlns:a16="http://schemas.microsoft.com/office/drawing/2014/main" id="{33166A82-4881-3689-8D8A-8AFD47879DD1}"/>
              </a:ext>
            </a:extLst>
          </p:cNvPr>
          <p:cNvPicPr>
            <a:picLocks noChangeAspect="1"/>
          </p:cNvPicPr>
          <p:nvPr/>
        </p:nvPicPr>
        <p:blipFill>
          <a:blip r:embed="rId2"/>
          <a:stretch>
            <a:fillRect/>
          </a:stretch>
        </p:blipFill>
        <p:spPr>
          <a:xfrm>
            <a:off x="1063571" y="1485900"/>
            <a:ext cx="9741954" cy="7924800"/>
          </a:xfrm>
          <a:prstGeom prst="rect">
            <a:avLst/>
          </a:prstGeom>
          <a:ln w="57150">
            <a:solidFill>
              <a:schemeClr val="tx1">
                <a:lumMod val="75000"/>
                <a:lumOff val="25000"/>
              </a:schemeClr>
            </a:solidFill>
          </a:ln>
        </p:spPr>
      </p:pic>
      <p:pic>
        <p:nvPicPr>
          <p:cNvPr id="9" name="図 8">
            <a:extLst>
              <a:ext uri="{FF2B5EF4-FFF2-40B4-BE49-F238E27FC236}">
                <a16:creationId xmlns:a16="http://schemas.microsoft.com/office/drawing/2014/main" id="{75FCDB7D-898F-C591-4FA2-2A0A0C7B2DA2}"/>
              </a:ext>
            </a:extLst>
          </p:cNvPr>
          <p:cNvPicPr>
            <a:picLocks noChangeAspect="1"/>
          </p:cNvPicPr>
          <p:nvPr/>
        </p:nvPicPr>
        <p:blipFill>
          <a:blip r:embed="rId3"/>
          <a:stretch>
            <a:fillRect/>
          </a:stretch>
        </p:blipFill>
        <p:spPr>
          <a:xfrm>
            <a:off x="8686800" y="5800725"/>
            <a:ext cx="9001125" cy="4048125"/>
          </a:xfrm>
          <a:prstGeom prst="rect">
            <a:avLst/>
          </a:prstGeom>
        </p:spPr>
      </p:pic>
      <p:sp>
        <p:nvSpPr>
          <p:cNvPr id="10" name="矢印: 右 9">
            <a:extLst>
              <a:ext uri="{FF2B5EF4-FFF2-40B4-BE49-F238E27FC236}">
                <a16:creationId xmlns:a16="http://schemas.microsoft.com/office/drawing/2014/main" id="{049C398B-4B32-CD8F-530B-96FF7D37E8FA}"/>
              </a:ext>
            </a:extLst>
          </p:cNvPr>
          <p:cNvSpPr/>
          <p:nvPr/>
        </p:nvSpPr>
        <p:spPr>
          <a:xfrm>
            <a:off x="7893596" y="7000875"/>
            <a:ext cx="1066800" cy="1752600"/>
          </a:xfrm>
          <a:prstGeom prst="rightArrow">
            <a:avLst/>
          </a:prstGeom>
          <a:solidFill>
            <a:srgbClr val="B9CD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6E8D31F0-E8B8-BD5C-867B-1CB0FF3E8CC8}"/>
              </a:ext>
            </a:extLst>
          </p:cNvPr>
          <p:cNvSpPr txBox="1"/>
          <p:nvPr/>
        </p:nvSpPr>
        <p:spPr>
          <a:xfrm>
            <a:off x="11325134" y="4813758"/>
            <a:ext cx="4876800" cy="707886"/>
          </a:xfrm>
          <a:prstGeom prst="rect">
            <a:avLst/>
          </a:prstGeom>
          <a:noFill/>
        </p:spPr>
        <p:txBody>
          <a:bodyPr wrap="square" rtlCol="0">
            <a:spAutoFit/>
          </a:bodyPr>
          <a:lstStyle/>
          <a:p>
            <a:r>
              <a:rPr kumimoji="1" lang="ja-JP" altLang="en-US" sz="4000" dirty="0"/>
              <a:t>同じこと </a:t>
            </a:r>
            <a:r>
              <a:rPr kumimoji="1" lang="en-US" altLang="ja-JP" sz="4000" dirty="0"/>
              <a:t>‼</a:t>
            </a:r>
            <a:endParaRPr kumimoji="1" lang="ja-JP" altLang="en-US" sz="4000" dirty="0"/>
          </a:p>
        </p:txBody>
      </p:sp>
    </p:spTree>
    <p:extLst>
      <p:ext uri="{BB962C8B-B14F-4D97-AF65-F5344CB8AC3E}">
        <p14:creationId xmlns:p14="http://schemas.microsoft.com/office/powerpoint/2010/main" val="3357153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9606" y="-355156"/>
            <a:ext cx="19107212" cy="11411362"/>
            <a:chOff x="0" y="0"/>
            <a:chExt cx="25476282" cy="15215149"/>
          </a:xfrm>
        </p:grpSpPr>
        <p:grpSp>
          <p:nvGrpSpPr>
            <p:cNvPr id="3" name="Group 3"/>
            <p:cNvGrpSpPr/>
            <p:nvPr/>
          </p:nvGrpSpPr>
          <p:grpSpPr>
            <a:xfrm>
              <a:off x="293379" y="0"/>
              <a:ext cx="3874293" cy="3144583"/>
              <a:chOff x="0" y="0"/>
              <a:chExt cx="812800" cy="659712"/>
            </a:xfrm>
          </p:grpSpPr>
          <p:sp>
            <p:nvSpPr>
              <p:cNvPr id="4" name="Freeform 4"/>
              <p:cNvSpPr/>
              <p:nvPr/>
            </p:nvSpPr>
            <p:spPr>
              <a:xfrm>
                <a:off x="0" y="0"/>
                <a:ext cx="812800" cy="659712"/>
              </a:xfrm>
              <a:custGeom>
                <a:avLst/>
                <a:gdLst/>
                <a:ahLst/>
                <a:cxnLst/>
                <a:rect l="l" t="t" r="r" b="b"/>
                <a:pathLst>
                  <a:path w="812800" h="659712">
                    <a:moveTo>
                      <a:pt x="0" y="0"/>
                    </a:moveTo>
                    <a:lnTo>
                      <a:pt x="812800" y="0"/>
                    </a:lnTo>
                    <a:lnTo>
                      <a:pt x="812800" y="659712"/>
                    </a:lnTo>
                    <a:lnTo>
                      <a:pt x="0" y="659712"/>
                    </a:lnTo>
                    <a:close/>
                  </a:path>
                </a:pathLst>
              </a:custGeom>
              <a:solidFill>
                <a:srgbClr val="F4F4F4"/>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sp>
          <p:nvSpPr>
            <p:cNvPr id="6" name="Freeform 6"/>
            <p:cNvSpPr/>
            <p:nvPr/>
          </p:nvSpPr>
          <p:spPr>
            <a:xfrm>
              <a:off x="2230525" y="1856176"/>
              <a:ext cx="3902666" cy="2135823"/>
            </a:xfrm>
            <a:custGeom>
              <a:avLst/>
              <a:gdLst/>
              <a:ahLst/>
              <a:cxnLst/>
              <a:rect l="l" t="t" r="r" b="b"/>
              <a:pathLst>
                <a:path w="3902666" h="2135823">
                  <a:moveTo>
                    <a:pt x="0" y="0"/>
                  </a:moveTo>
                  <a:lnTo>
                    <a:pt x="3902667" y="0"/>
                  </a:lnTo>
                  <a:lnTo>
                    <a:pt x="3902667"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21601989" y="9043041"/>
              <a:ext cx="3874293" cy="3144583"/>
              <a:chOff x="0" y="0"/>
              <a:chExt cx="812800" cy="659712"/>
            </a:xfrm>
          </p:grpSpPr>
          <p:sp>
            <p:nvSpPr>
              <p:cNvPr id="8" name="Freeform 8"/>
              <p:cNvSpPr/>
              <p:nvPr/>
            </p:nvSpPr>
            <p:spPr>
              <a:xfrm>
                <a:off x="0" y="0"/>
                <a:ext cx="812800" cy="659712"/>
              </a:xfrm>
              <a:custGeom>
                <a:avLst/>
                <a:gdLst/>
                <a:ahLst/>
                <a:cxnLst/>
                <a:rect l="l" t="t" r="r" b="b"/>
                <a:pathLst>
                  <a:path w="812800" h="659712">
                    <a:moveTo>
                      <a:pt x="0" y="0"/>
                    </a:moveTo>
                    <a:lnTo>
                      <a:pt x="812800" y="0"/>
                    </a:lnTo>
                    <a:lnTo>
                      <a:pt x="812800" y="659712"/>
                    </a:lnTo>
                    <a:lnTo>
                      <a:pt x="0" y="659712"/>
                    </a:lnTo>
                    <a:close/>
                  </a:path>
                </a:pathLst>
              </a:custGeom>
              <a:solidFill>
                <a:srgbClr val="F4F4F4"/>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grpSp>
          <p:nvGrpSpPr>
            <p:cNvPr id="10" name="Group 10"/>
            <p:cNvGrpSpPr/>
            <p:nvPr/>
          </p:nvGrpSpPr>
          <p:grpSpPr>
            <a:xfrm>
              <a:off x="22938112" y="3144583"/>
              <a:ext cx="1992029" cy="1887081"/>
              <a:chOff x="0" y="0"/>
              <a:chExt cx="696401" cy="659712"/>
            </a:xfrm>
          </p:grpSpPr>
          <p:sp>
            <p:nvSpPr>
              <p:cNvPr id="11" name="Freeform 11"/>
              <p:cNvSpPr/>
              <p:nvPr/>
            </p:nvSpPr>
            <p:spPr>
              <a:xfrm>
                <a:off x="0" y="0"/>
                <a:ext cx="696401" cy="659712"/>
              </a:xfrm>
              <a:custGeom>
                <a:avLst/>
                <a:gdLst/>
                <a:ahLst/>
                <a:cxnLst/>
                <a:rect l="l" t="t" r="r" b="b"/>
                <a:pathLst>
                  <a:path w="696401" h="659712">
                    <a:moveTo>
                      <a:pt x="0" y="0"/>
                    </a:moveTo>
                    <a:lnTo>
                      <a:pt x="696401" y="0"/>
                    </a:lnTo>
                    <a:lnTo>
                      <a:pt x="696401" y="659712"/>
                    </a:lnTo>
                    <a:lnTo>
                      <a:pt x="0" y="659712"/>
                    </a:lnTo>
                    <a:close/>
                  </a:path>
                </a:pathLst>
              </a:custGeom>
              <a:solidFill>
                <a:srgbClr val="F4F4F4"/>
              </a:solidFill>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sp>
          <p:nvSpPr>
            <p:cNvPr id="13" name="Freeform 13"/>
            <p:cNvSpPr/>
            <p:nvPr/>
          </p:nvSpPr>
          <p:spPr>
            <a:xfrm rot="5400000">
              <a:off x="20304653" y="12195905"/>
              <a:ext cx="3902666" cy="2135823"/>
            </a:xfrm>
            <a:custGeom>
              <a:avLst/>
              <a:gdLst/>
              <a:ahLst/>
              <a:cxnLst/>
              <a:rect l="l" t="t" r="r" b="b"/>
              <a:pathLst>
                <a:path w="3902666" h="2135823">
                  <a:moveTo>
                    <a:pt x="0" y="0"/>
                  </a:moveTo>
                  <a:lnTo>
                    <a:pt x="3902666" y="0"/>
                  </a:lnTo>
                  <a:lnTo>
                    <a:pt x="3902666"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0" y="11121417"/>
              <a:ext cx="3968569" cy="3393049"/>
              <a:chOff x="0" y="0"/>
              <a:chExt cx="1387387" cy="1186189"/>
            </a:xfrm>
          </p:grpSpPr>
          <p:sp>
            <p:nvSpPr>
              <p:cNvPr id="15" name="Freeform 15"/>
              <p:cNvSpPr/>
              <p:nvPr/>
            </p:nvSpPr>
            <p:spPr>
              <a:xfrm>
                <a:off x="0" y="0"/>
                <a:ext cx="1387387" cy="1186189"/>
              </a:xfrm>
              <a:custGeom>
                <a:avLst/>
                <a:gdLst/>
                <a:ahLst/>
                <a:cxnLst/>
                <a:rect l="l" t="t" r="r" b="b"/>
                <a:pathLst>
                  <a:path w="1387387" h="1186189">
                    <a:moveTo>
                      <a:pt x="0" y="0"/>
                    </a:moveTo>
                    <a:lnTo>
                      <a:pt x="1387387" y="0"/>
                    </a:lnTo>
                    <a:lnTo>
                      <a:pt x="1387387" y="1186189"/>
                    </a:lnTo>
                    <a:lnTo>
                      <a:pt x="0" y="1186189"/>
                    </a:lnTo>
                    <a:close/>
                  </a:path>
                </a:pathLst>
              </a:custGeom>
              <a:solidFill>
                <a:srgbClr val="000000">
                  <a:alpha val="0"/>
                </a:srgbClr>
              </a:solidFill>
              <a:ln w="95250">
                <a:solidFill>
                  <a:srgbClr val="E8E8E8"/>
                </a:solidFill>
              </a:ln>
            </p:spPr>
          </p:sp>
          <p:sp>
            <p:nvSpPr>
              <p:cNvPr id="16" name="TextBox 16"/>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grpSp>
          <p:nvGrpSpPr>
            <p:cNvPr id="17" name="Group 17"/>
            <p:cNvGrpSpPr/>
            <p:nvPr/>
          </p:nvGrpSpPr>
          <p:grpSpPr>
            <a:xfrm>
              <a:off x="21507714" y="325129"/>
              <a:ext cx="3968569" cy="3393049"/>
              <a:chOff x="0" y="0"/>
              <a:chExt cx="1387387" cy="1186189"/>
            </a:xfrm>
          </p:grpSpPr>
          <p:sp>
            <p:nvSpPr>
              <p:cNvPr id="18" name="Freeform 18"/>
              <p:cNvSpPr/>
              <p:nvPr/>
            </p:nvSpPr>
            <p:spPr>
              <a:xfrm>
                <a:off x="0" y="0"/>
                <a:ext cx="1387387" cy="1186189"/>
              </a:xfrm>
              <a:custGeom>
                <a:avLst/>
                <a:gdLst/>
                <a:ahLst/>
                <a:cxnLst/>
                <a:rect l="l" t="t" r="r" b="b"/>
                <a:pathLst>
                  <a:path w="1387387" h="1186189">
                    <a:moveTo>
                      <a:pt x="0" y="0"/>
                    </a:moveTo>
                    <a:lnTo>
                      <a:pt x="1387387" y="0"/>
                    </a:lnTo>
                    <a:lnTo>
                      <a:pt x="1387387" y="1186189"/>
                    </a:lnTo>
                    <a:lnTo>
                      <a:pt x="0" y="1186189"/>
                    </a:lnTo>
                    <a:close/>
                  </a:path>
                </a:pathLst>
              </a:custGeom>
              <a:solidFill>
                <a:srgbClr val="000000">
                  <a:alpha val="0"/>
                </a:srgbClr>
              </a:solidFill>
              <a:ln w="95250">
                <a:solidFill>
                  <a:srgbClr val="E8E8E8"/>
                </a:solidFill>
              </a:ln>
            </p:spPr>
          </p:sp>
          <p:sp>
            <p:nvSpPr>
              <p:cNvPr id="19" name="TextBox 19"/>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sp>
          <p:nvSpPr>
            <p:cNvPr id="20" name="Freeform 20"/>
            <p:cNvSpPr/>
            <p:nvPr/>
          </p:nvSpPr>
          <p:spPr>
            <a:xfrm rot="5400000">
              <a:off x="-590043" y="11780584"/>
              <a:ext cx="3902666" cy="2135823"/>
            </a:xfrm>
            <a:custGeom>
              <a:avLst/>
              <a:gdLst/>
              <a:ahLst/>
              <a:cxnLst/>
              <a:rect l="l" t="t" r="r" b="b"/>
              <a:pathLst>
                <a:path w="3902666" h="2135823">
                  <a:moveTo>
                    <a:pt x="0" y="0"/>
                  </a:moveTo>
                  <a:lnTo>
                    <a:pt x="3902667" y="0"/>
                  </a:lnTo>
                  <a:lnTo>
                    <a:pt x="3902667"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1" name="Group 21"/>
          <p:cNvGrpSpPr/>
          <p:nvPr/>
        </p:nvGrpSpPr>
        <p:grpSpPr>
          <a:xfrm>
            <a:off x="0" y="0"/>
            <a:ext cx="18288000" cy="10287000"/>
            <a:chOff x="0" y="0"/>
            <a:chExt cx="8524493" cy="4795027"/>
          </a:xfrm>
        </p:grpSpPr>
        <p:sp>
          <p:nvSpPr>
            <p:cNvPr id="22" name="Freeform 22"/>
            <p:cNvSpPr/>
            <p:nvPr/>
          </p:nvSpPr>
          <p:spPr>
            <a:xfrm>
              <a:off x="0" y="0"/>
              <a:ext cx="8524493" cy="4795027"/>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grpSp>
        <p:nvGrpSpPr>
          <p:cNvPr id="24" name="Group 24"/>
          <p:cNvGrpSpPr/>
          <p:nvPr/>
        </p:nvGrpSpPr>
        <p:grpSpPr>
          <a:xfrm>
            <a:off x="5036326" y="2433478"/>
            <a:ext cx="8215348" cy="5420044"/>
            <a:chOff x="0" y="0"/>
            <a:chExt cx="2163713" cy="1427501"/>
          </a:xfrm>
        </p:grpSpPr>
        <p:sp>
          <p:nvSpPr>
            <p:cNvPr id="25" name="Freeform 25"/>
            <p:cNvSpPr/>
            <p:nvPr/>
          </p:nvSpPr>
          <p:spPr>
            <a:xfrm>
              <a:off x="0" y="0"/>
              <a:ext cx="2163713" cy="1427501"/>
            </a:xfrm>
            <a:custGeom>
              <a:avLst/>
              <a:gdLst/>
              <a:ahLst/>
              <a:cxnLst/>
              <a:rect l="l" t="t" r="r" b="b"/>
              <a:pathLst>
                <a:path w="2163713" h="1427501">
                  <a:moveTo>
                    <a:pt x="0" y="0"/>
                  </a:moveTo>
                  <a:lnTo>
                    <a:pt x="2163713" y="0"/>
                  </a:lnTo>
                  <a:lnTo>
                    <a:pt x="2163713" y="1427501"/>
                  </a:lnTo>
                  <a:lnTo>
                    <a:pt x="0" y="1427501"/>
                  </a:lnTo>
                  <a:close/>
                </a:path>
              </a:pathLst>
            </a:custGeom>
            <a:solidFill>
              <a:srgbClr val="000000">
                <a:alpha val="80000"/>
              </a:srgbClr>
            </a:solidFill>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5226826" y="2623978"/>
            <a:ext cx="8215348" cy="5420044"/>
            <a:chOff x="0" y="0"/>
            <a:chExt cx="2163713" cy="1427501"/>
          </a:xfrm>
        </p:grpSpPr>
        <p:sp>
          <p:nvSpPr>
            <p:cNvPr id="28" name="Freeform 28"/>
            <p:cNvSpPr/>
            <p:nvPr/>
          </p:nvSpPr>
          <p:spPr>
            <a:xfrm>
              <a:off x="0" y="0"/>
              <a:ext cx="2163713" cy="1427501"/>
            </a:xfrm>
            <a:custGeom>
              <a:avLst/>
              <a:gdLst/>
              <a:ahLst/>
              <a:cxnLst/>
              <a:rect l="l" t="t" r="r" b="b"/>
              <a:pathLst>
                <a:path w="2163713" h="1427501">
                  <a:moveTo>
                    <a:pt x="0" y="0"/>
                  </a:moveTo>
                  <a:lnTo>
                    <a:pt x="2163713" y="0"/>
                  </a:lnTo>
                  <a:lnTo>
                    <a:pt x="2163713" y="1427501"/>
                  </a:lnTo>
                  <a:lnTo>
                    <a:pt x="0" y="1427501"/>
                  </a:lnTo>
                  <a:close/>
                </a:path>
              </a:pathLst>
            </a:custGeom>
            <a:solidFill>
              <a:srgbClr val="000000">
                <a:alpha val="0"/>
              </a:srgbClr>
            </a:solidFill>
            <a:ln w="38100">
              <a:solidFill>
                <a:srgbClr val="737373">
                  <a:alpha val="80000"/>
                </a:srgbClr>
              </a:solidFill>
            </a:ln>
          </p:spPr>
          <p:txBody>
            <a:bodyPr/>
            <a:lstStyle/>
            <a:p>
              <a:endParaRPr lang="ja-JP" altLang="en-US" dirty="0"/>
            </a:p>
          </p:txBody>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grpSp>
        <p:nvGrpSpPr>
          <p:cNvPr id="30" name="Group 30"/>
          <p:cNvGrpSpPr/>
          <p:nvPr/>
        </p:nvGrpSpPr>
        <p:grpSpPr>
          <a:xfrm>
            <a:off x="5551969" y="4667368"/>
            <a:ext cx="7199026" cy="1455532"/>
            <a:chOff x="0" y="619277"/>
            <a:chExt cx="9598701" cy="1940710"/>
          </a:xfrm>
        </p:grpSpPr>
        <p:sp>
          <p:nvSpPr>
            <p:cNvPr id="31" name="TextBox 31"/>
            <p:cNvSpPr txBox="1"/>
            <p:nvPr/>
          </p:nvSpPr>
          <p:spPr>
            <a:xfrm>
              <a:off x="19951" y="619277"/>
              <a:ext cx="9578750" cy="1268724"/>
            </a:xfrm>
            <a:prstGeom prst="rect">
              <a:avLst/>
            </a:prstGeom>
          </p:spPr>
          <p:txBody>
            <a:bodyPr lIns="0" tIns="0" rIns="0" bIns="0" rtlCol="0" anchor="t">
              <a:spAutoFit/>
            </a:bodyPr>
            <a:lstStyle/>
            <a:p>
              <a:pPr algn="ctr">
                <a:lnSpc>
                  <a:spcPts val="8000"/>
                </a:lnSpc>
              </a:pPr>
              <a:r>
                <a:rPr lang="ja-JP" altLang="en-US" sz="5400" spc="2000" dirty="0">
                  <a:solidFill>
                    <a:srgbClr val="FFFFFF"/>
                  </a:solidFill>
                  <a:ea typeface="Noto Sans Black"/>
                </a:rPr>
                <a:t>ワードクラウド</a:t>
              </a:r>
              <a:endParaRPr lang="en-US" sz="5400" spc="2000" dirty="0">
                <a:solidFill>
                  <a:srgbClr val="FFFFFF"/>
                </a:solidFill>
                <a:ea typeface="Noto Sans Black"/>
              </a:endParaRPr>
            </a:p>
          </p:txBody>
        </p:sp>
        <p:sp>
          <p:nvSpPr>
            <p:cNvPr id="32" name="TextBox 32"/>
            <p:cNvSpPr txBox="1"/>
            <p:nvPr/>
          </p:nvSpPr>
          <p:spPr>
            <a:xfrm>
              <a:off x="0" y="1275275"/>
              <a:ext cx="9578750" cy="1284712"/>
            </a:xfrm>
            <a:prstGeom prst="rect">
              <a:avLst/>
            </a:prstGeom>
          </p:spPr>
          <p:txBody>
            <a:bodyPr lIns="0" tIns="0" rIns="0" bIns="0" rtlCol="0" anchor="t">
              <a:spAutoFit/>
            </a:bodyPr>
            <a:lstStyle/>
            <a:p>
              <a:pPr marL="0" lvl="0" indent="0" algn="ctr">
                <a:lnSpc>
                  <a:spcPts val="8329"/>
                </a:lnSpc>
                <a:spcBef>
                  <a:spcPct val="0"/>
                </a:spcBef>
              </a:pPr>
              <a:endParaRPr lang="en-US" altLang="ja-JP" sz="4899" spc="734" dirty="0">
                <a:solidFill>
                  <a:srgbClr val="FFFFFF"/>
                </a:solidFill>
                <a:ea typeface="Noto Sans Black"/>
              </a:endParaRPr>
            </a:p>
          </p:txBody>
        </p:sp>
      </p:grpSp>
      <p:sp>
        <p:nvSpPr>
          <p:cNvPr id="33" name="TextBox 33"/>
          <p:cNvSpPr txBox="1"/>
          <p:nvPr/>
        </p:nvSpPr>
        <p:spPr>
          <a:xfrm>
            <a:off x="5036326" y="482687"/>
            <a:ext cx="8215348" cy="2175275"/>
          </a:xfrm>
          <a:prstGeom prst="rect">
            <a:avLst/>
          </a:prstGeom>
        </p:spPr>
        <p:txBody>
          <a:bodyPr lIns="0" tIns="0" rIns="0" bIns="0" rtlCol="0" anchor="t">
            <a:spAutoFit/>
          </a:bodyPr>
          <a:lstStyle/>
          <a:p>
            <a:pPr marL="0" lvl="0" indent="0">
              <a:lnSpc>
                <a:spcPts val="17280"/>
              </a:lnSpc>
            </a:pPr>
            <a:r>
              <a:rPr lang="en-US" sz="14400" u="none" spc="719" dirty="0">
                <a:solidFill>
                  <a:srgbClr val="333333"/>
                </a:solidFill>
                <a:latin typeface="Cooper Hewitt Heavy"/>
              </a:rPr>
              <a:t>0</a:t>
            </a:r>
            <a:r>
              <a:rPr lang="en-US" altLang="ja-JP" sz="14400" u="none" spc="719" dirty="0">
                <a:solidFill>
                  <a:srgbClr val="333333"/>
                </a:solidFill>
                <a:latin typeface="Cooper Hewitt Heavy"/>
              </a:rPr>
              <a:t>4</a:t>
            </a:r>
            <a:endParaRPr lang="en-US" sz="14400" u="none" spc="719" dirty="0">
              <a:solidFill>
                <a:srgbClr val="333333"/>
              </a:solidFill>
              <a:latin typeface="Cooper Hewitt Heavy"/>
            </a:endParaRPr>
          </a:p>
        </p:txBody>
      </p:sp>
    </p:spTree>
    <p:extLst>
      <p:ext uri="{BB962C8B-B14F-4D97-AF65-F5344CB8AC3E}">
        <p14:creationId xmlns:p14="http://schemas.microsoft.com/office/powerpoint/2010/main" val="1650446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9606" y="-355156"/>
            <a:ext cx="19107212" cy="11411362"/>
            <a:chOff x="0" y="0"/>
            <a:chExt cx="25476282" cy="15215149"/>
          </a:xfrm>
        </p:grpSpPr>
        <p:grpSp>
          <p:nvGrpSpPr>
            <p:cNvPr id="3" name="Group 3"/>
            <p:cNvGrpSpPr/>
            <p:nvPr/>
          </p:nvGrpSpPr>
          <p:grpSpPr>
            <a:xfrm>
              <a:off x="293379" y="0"/>
              <a:ext cx="3874293" cy="3144583"/>
              <a:chOff x="0" y="0"/>
              <a:chExt cx="812800" cy="659712"/>
            </a:xfrm>
          </p:grpSpPr>
          <p:sp>
            <p:nvSpPr>
              <p:cNvPr id="4" name="Freeform 4"/>
              <p:cNvSpPr/>
              <p:nvPr/>
            </p:nvSpPr>
            <p:spPr>
              <a:xfrm>
                <a:off x="0" y="0"/>
                <a:ext cx="812800" cy="659712"/>
              </a:xfrm>
              <a:custGeom>
                <a:avLst/>
                <a:gdLst/>
                <a:ahLst/>
                <a:cxnLst/>
                <a:rect l="l" t="t" r="r" b="b"/>
                <a:pathLst>
                  <a:path w="812800" h="659712">
                    <a:moveTo>
                      <a:pt x="0" y="0"/>
                    </a:moveTo>
                    <a:lnTo>
                      <a:pt x="812800" y="0"/>
                    </a:lnTo>
                    <a:lnTo>
                      <a:pt x="812800" y="659712"/>
                    </a:lnTo>
                    <a:lnTo>
                      <a:pt x="0" y="659712"/>
                    </a:lnTo>
                    <a:close/>
                  </a:path>
                </a:pathLst>
              </a:custGeom>
              <a:solidFill>
                <a:srgbClr val="F4F4F4"/>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sp>
          <p:nvSpPr>
            <p:cNvPr id="6" name="Freeform 6"/>
            <p:cNvSpPr/>
            <p:nvPr/>
          </p:nvSpPr>
          <p:spPr>
            <a:xfrm>
              <a:off x="2230525" y="1856176"/>
              <a:ext cx="3902666" cy="2135823"/>
            </a:xfrm>
            <a:custGeom>
              <a:avLst/>
              <a:gdLst/>
              <a:ahLst/>
              <a:cxnLst/>
              <a:rect l="l" t="t" r="r" b="b"/>
              <a:pathLst>
                <a:path w="3902666" h="2135823">
                  <a:moveTo>
                    <a:pt x="0" y="0"/>
                  </a:moveTo>
                  <a:lnTo>
                    <a:pt x="3902667" y="0"/>
                  </a:lnTo>
                  <a:lnTo>
                    <a:pt x="3902667"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21601989" y="9043041"/>
              <a:ext cx="3874293" cy="3144583"/>
              <a:chOff x="0" y="0"/>
              <a:chExt cx="812800" cy="659712"/>
            </a:xfrm>
          </p:grpSpPr>
          <p:sp>
            <p:nvSpPr>
              <p:cNvPr id="8" name="Freeform 8"/>
              <p:cNvSpPr/>
              <p:nvPr/>
            </p:nvSpPr>
            <p:spPr>
              <a:xfrm>
                <a:off x="0" y="0"/>
                <a:ext cx="812800" cy="659712"/>
              </a:xfrm>
              <a:custGeom>
                <a:avLst/>
                <a:gdLst/>
                <a:ahLst/>
                <a:cxnLst/>
                <a:rect l="l" t="t" r="r" b="b"/>
                <a:pathLst>
                  <a:path w="812800" h="659712">
                    <a:moveTo>
                      <a:pt x="0" y="0"/>
                    </a:moveTo>
                    <a:lnTo>
                      <a:pt x="812800" y="0"/>
                    </a:lnTo>
                    <a:lnTo>
                      <a:pt x="812800" y="659712"/>
                    </a:lnTo>
                    <a:lnTo>
                      <a:pt x="0" y="659712"/>
                    </a:lnTo>
                    <a:close/>
                  </a:path>
                </a:pathLst>
              </a:custGeom>
              <a:solidFill>
                <a:srgbClr val="F4F4F4"/>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grpSp>
          <p:nvGrpSpPr>
            <p:cNvPr id="10" name="Group 10"/>
            <p:cNvGrpSpPr/>
            <p:nvPr/>
          </p:nvGrpSpPr>
          <p:grpSpPr>
            <a:xfrm>
              <a:off x="22938112" y="3144583"/>
              <a:ext cx="1992029" cy="1887081"/>
              <a:chOff x="0" y="0"/>
              <a:chExt cx="696401" cy="659712"/>
            </a:xfrm>
          </p:grpSpPr>
          <p:sp>
            <p:nvSpPr>
              <p:cNvPr id="11" name="Freeform 11"/>
              <p:cNvSpPr/>
              <p:nvPr/>
            </p:nvSpPr>
            <p:spPr>
              <a:xfrm>
                <a:off x="0" y="0"/>
                <a:ext cx="696401" cy="659712"/>
              </a:xfrm>
              <a:custGeom>
                <a:avLst/>
                <a:gdLst/>
                <a:ahLst/>
                <a:cxnLst/>
                <a:rect l="l" t="t" r="r" b="b"/>
                <a:pathLst>
                  <a:path w="696401" h="659712">
                    <a:moveTo>
                      <a:pt x="0" y="0"/>
                    </a:moveTo>
                    <a:lnTo>
                      <a:pt x="696401" y="0"/>
                    </a:lnTo>
                    <a:lnTo>
                      <a:pt x="696401" y="659712"/>
                    </a:lnTo>
                    <a:lnTo>
                      <a:pt x="0" y="659712"/>
                    </a:lnTo>
                    <a:close/>
                  </a:path>
                </a:pathLst>
              </a:custGeom>
              <a:solidFill>
                <a:srgbClr val="F4F4F4"/>
              </a:solidFill>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sp>
          <p:nvSpPr>
            <p:cNvPr id="13" name="Freeform 13"/>
            <p:cNvSpPr/>
            <p:nvPr/>
          </p:nvSpPr>
          <p:spPr>
            <a:xfrm rot="5400000">
              <a:off x="20304653" y="12195905"/>
              <a:ext cx="3902666" cy="2135823"/>
            </a:xfrm>
            <a:custGeom>
              <a:avLst/>
              <a:gdLst/>
              <a:ahLst/>
              <a:cxnLst/>
              <a:rect l="l" t="t" r="r" b="b"/>
              <a:pathLst>
                <a:path w="3902666" h="2135823">
                  <a:moveTo>
                    <a:pt x="0" y="0"/>
                  </a:moveTo>
                  <a:lnTo>
                    <a:pt x="3902666" y="0"/>
                  </a:lnTo>
                  <a:lnTo>
                    <a:pt x="3902666"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0" y="11121417"/>
              <a:ext cx="3968569" cy="3393049"/>
              <a:chOff x="0" y="0"/>
              <a:chExt cx="1387387" cy="1186189"/>
            </a:xfrm>
          </p:grpSpPr>
          <p:sp>
            <p:nvSpPr>
              <p:cNvPr id="15" name="Freeform 15"/>
              <p:cNvSpPr/>
              <p:nvPr/>
            </p:nvSpPr>
            <p:spPr>
              <a:xfrm>
                <a:off x="0" y="0"/>
                <a:ext cx="1387387" cy="1186189"/>
              </a:xfrm>
              <a:custGeom>
                <a:avLst/>
                <a:gdLst/>
                <a:ahLst/>
                <a:cxnLst/>
                <a:rect l="l" t="t" r="r" b="b"/>
                <a:pathLst>
                  <a:path w="1387387" h="1186189">
                    <a:moveTo>
                      <a:pt x="0" y="0"/>
                    </a:moveTo>
                    <a:lnTo>
                      <a:pt x="1387387" y="0"/>
                    </a:lnTo>
                    <a:lnTo>
                      <a:pt x="1387387" y="1186189"/>
                    </a:lnTo>
                    <a:lnTo>
                      <a:pt x="0" y="1186189"/>
                    </a:lnTo>
                    <a:close/>
                  </a:path>
                </a:pathLst>
              </a:custGeom>
              <a:solidFill>
                <a:srgbClr val="000000">
                  <a:alpha val="0"/>
                </a:srgbClr>
              </a:solidFill>
              <a:ln w="95250">
                <a:solidFill>
                  <a:srgbClr val="E8E8E8"/>
                </a:solidFill>
              </a:ln>
            </p:spPr>
          </p:sp>
          <p:sp>
            <p:nvSpPr>
              <p:cNvPr id="16" name="TextBox 16"/>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grpSp>
          <p:nvGrpSpPr>
            <p:cNvPr id="17" name="Group 17"/>
            <p:cNvGrpSpPr/>
            <p:nvPr/>
          </p:nvGrpSpPr>
          <p:grpSpPr>
            <a:xfrm>
              <a:off x="21507714" y="325129"/>
              <a:ext cx="3968569" cy="3393049"/>
              <a:chOff x="0" y="0"/>
              <a:chExt cx="1387387" cy="1186189"/>
            </a:xfrm>
          </p:grpSpPr>
          <p:sp>
            <p:nvSpPr>
              <p:cNvPr id="18" name="Freeform 18"/>
              <p:cNvSpPr/>
              <p:nvPr/>
            </p:nvSpPr>
            <p:spPr>
              <a:xfrm>
                <a:off x="0" y="0"/>
                <a:ext cx="1387387" cy="1186189"/>
              </a:xfrm>
              <a:custGeom>
                <a:avLst/>
                <a:gdLst/>
                <a:ahLst/>
                <a:cxnLst/>
                <a:rect l="l" t="t" r="r" b="b"/>
                <a:pathLst>
                  <a:path w="1387387" h="1186189">
                    <a:moveTo>
                      <a:pt x="0" y="0"/>
                    </a:moveTo>
                    <a:lnTo>
                      <a:pt x="1387387" y="0"/>
                    </a:lnTo>
                    <a:lnTo>
                      <a:pt x="1387387" y="1186189"/>
                    </a:lnTo>
                    <a:lnTo>
                      <a:pt x="0" y="1186189"/>
                    </a:lnTo>
                    <a:close/>
                  </a:path>
                </a:pathLst>
              </a:custGeom>
              <a:solidFill>
                <a:srgbClr val="000000">
                  <a:alpha val="0"/>
                </a:srgbClr>
              </a:solidFill>
              <a:ln w="95250">
                <a:solidFill>
                  <a:srgbClr val="E8E8E8"/>
                </a:solidFill>
              </a:ln>
            </p:spPr>
          </p:sp>
          <p:sp>
            <p:nvSpPr>
              <p:cNvPr id="19" name="TextBox 19"/>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sp>
          <p:nvSpPr>
            <p:cNvPr id="20" name="Freeform 20"/>
            <p:cNvSpPr/>
            <p:nvPr/>
          </p:nvSpPr>
          <p:spPr>
            <a:xfrm rot="5400000">
              <a:off x="-590043" y="11780584"/>
              <a:ext cx="3902666" cy="2135823"/>
            </a:xfrm>
            <a:custGeom>
              <a:avLst/>
              <a:gdLst/>
              <a:ahLst/>
              <a:cxnLst/>
              <a:rect l="l" t="t" r="r" b="b"/>
              <a:pathLst>
                <a:path w="3902666" h="2135823">
                  <a:moveTo>
                    <a:pt x="0" y="0"/>
                  </a:moveTo>
                  <a:lnTo>
                    <a:pt x="3902667" y="0"/>
                  </a:lnTo>
                  <a:lnTo>
                    <a:pt x="3902667"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1" name="Group 21"/>
          <p:cNvGrpSpPr/>
          <p:nvPr/>
        </p:nvGrpSpPr>
        <p:grpSpPr>
          <a:xfrm>
            <a:off x="0" y="0"/>
            <a:ext cx="18288000" cy="10287000"/>
            <a:chOff x="0" y="0"/>
            <a:chExt cx="8524493" cy="4795027"/>
          </a:xfrm>
        </p:grpSpPr>
        <p:sp>
          <p:nvSpPr>
            <p:cNvPr id="22" name="Freeform 22"/>
            <p:cNvSpPr/>
            <p:nvPr/>
          </p:nvSpPr>
          <p:spPr>
            <a:xfrm>
              <a:off x="0" y="0"/>
              <a:ext cx="8524493" cy="4795027"/>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grpSp>
        <p:nvGrpSpPr>
          <p:cNvPr id="24" name="Group 24"/>
          <p:cNvGrpSpPr/>
          <p:nvPr/>
        </p:nvGrpSpPr>
        <p:grpSpPr>
          <a:xfrm>
            <a:off x="5036326" y="2433478"/>
            <a:ext cx="8215348" cy="5420044"/>
            <a:chOff x="0" y="0"/>
            <a:chExt cx="2163713" cy="1427501"/>
          </a:xfrm>
        </p:grpSpPr>
        <p:sp>
          <p:nvSpPr>
            <p:cNvPr id="25" name="Freeform 25"/>
            <p:cNvSpPr/>
            <p:nvPr/>
          </p:nvSpPr>
          <p:spPr>
            <a:xfrm>
              <a:off x="0" y="0"/>
              <a:ext cx="2163713" cy="1427501"/>
            </a:xfrm>
            <a:custGeom>
              <a:avLst/>
              <a:gdLst/>
              <a:ahLst/>
              <a:cxnLst/>
              <a:rect l="l" t="t" r="r" b="b"/>
              <a:pathLst>
                <a:path w="2163713" h="1427501">
                  <a:moveTo>
                    <a:pt x="0" y="0"/>
                  </a:moveTo>
                  <a:lnTo>
                    <a:pt x="2163713" y="0"/>
                  </a:lnTo>
                  <a:lnTo>
                    <a:pt x="2163713" y="1427501"/>
                  </a:lnTo>
                  <a:lnTo>
                    <a:pt x="0" y="1427501"/>
                  </a:lnTo>
                  <a:close/>
                </a:path>
              </a:pathLst>
            </a:custGeom>
            <a:solidFill>
              <a:srgbClr val="000000">
                <a:alpha val="80000"/>
              </a:srgbClr>
            </a:solidFill>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5226826" y="2623978"/>
            <a:ext cx="8215348" cy="5420044"/>
            <a:chOff x="0" y="0"/>
            <a:chExt cx="2163713" cy="1427501"/>
          </a:xfrm>
        </p:grpSpPr>
        <p:sp>
          <p:nvSpPr>
            <p:cNvPr id="28" name="Freeform 28"/>
            <p:cNvSpPr/>
            <p:nvPr/>
          </p:nvSpPr>
          <p:spPr>
            <a:xfrm>
              <a:off x="0" y="0"/>
              <a:ext cx="2163713" cy="1427501"/>
            </a:xfrm>
            <a:custGeom>
              <a:avLst/>
              <a:gdLst/>
              <a:ahLst/>
              <a:cxnLst/>
              <a:rect l="l" t="t" r="r" b="b"/>
              <a:pathLst>
                <a:path w="2163713" h="1427501">
                  <a:moveTo>
                    <a:pt x="0" y="0"/>
                  </a:moveTo>
                  <a:lnTo>
                    <a:pt x="2163713" y="0"/>
                  </a:lnTo>
                  <a:lnTo>
                    <a:pt x="2163713" y="1427501"/>
                  </a:lnTo>
                  <a:lnTo>
                    <a:pt x="0" y="1427501"/>
                  </a:lnTo>
                  <a:close/>
                </a:path>
              </a:pathLst>
            </a:custGeom>
            <a:solidFill>
              <a:srgbClr val="000000">
                <a:alpha val="0"/>
              </a:srgbClr>
            </a:solidFill>
            <a:ln w="38100">
              <a:solidFill>
                <a:srgbClr val="737373">
                  <a:alpha val="80000"/>
                </a:srgbClr>
              </a:solidFill>
            </a:ln>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grpSp>
        <p:nvGrpSpPr>
          <p:cNvPr id="30" name="Group 30"/>
          <p:cNvGrpSpPr/>
          <p:nvPr/>
        </p:nvGrpSpPr>
        <p:grpSpPr>
          <a:xfrm>
            <a:off x="5551969" y="4202911"/>
            <a:ext cx="7184063" cy="1881178"/>
            <a:chOff x="0" y="0"/>
            <a:chExt cx="9578750" cy="2508238"/>
          </a:xfrm>
        </p:grpSpPr>
        <p:sp>
          <p:nvSpPr>
            <p:cNvPr id="31" name="TextBox 31"/>
            <p:cNvSpPr txBox="1"/>
            <p:nvPr/>
          </p:nvSpPr>
          <p:spPr>
            <a:xfrm>
              <a:off x="0" y="-314325"/>
              <a:ext cx="9578750" cy="1118656"/>
            </a:xfrm>
            <a:prstGeom prst="rect">
              <a:avLst/>
            </a:prstGeom>
          </p:spPr>
          <p:txBody>
            <a:bodyPr lIns="0" tIns="0" rIns="0" bIns="0" rtlCol="0" anchor="t">
              <a:spAutoFit/>
            </a:bodyPr>
            <a:lstStyle/>
            <a:p>
              <a:pPr algn="ctr">
                <a:lnSpc>
                  <a:spcPts val="8000"/>
                </a:lnSpc>
              </a:pPr>
              <a:r>
                <a:rPr lang="en-US" sz="4000" spc="2000">
                  <a:solidFill>
                    <a:srgbClr val="FFFFFF"/>
                  </a:solidFill>
                  <a:ea typeface="Noto Sans Black"/>
                </a:rPr>
                <a:t>文字列と文字コード</a:t>
              </a:r>
            </a:p>
          </p:txBody>
        </p:sp>
        <p:sp>
          <p:nvSpPr>
            <p:cNvPr id="32" name="TextBox 32"/>
            <p:cNvSpPr txBox="1"/>
            <p:nvPr/>
          </p:nvSpPr>
          <p:spPr>
            <a:xfrm>
              <a:off x="0" y="1275276"/>
              <a:ext cx="9578750" cy="1232962"/>
            </a:xfrm>
            <a:prstGeom prst="rect">
              <a:avLst/>
            </a:prstGeom>
          </p:spPr>
          <p:txBody>
            <a:bodyPr lIns="0" tIns="0" rIns="0" bIns="0" rtlCol="0" anchor="t">
              <a:spAutoFit/>
            </a:bodyPr>
            <a:lstStyle/>
            <a:p>
              <a:pPr marL="0" lvl="0" indent="0" algn="ctr">
                <a:lnSpc>
                  <a:spcPts val="8329"/>
                </a:lnSpc>
                <a:spcBef>
                  <a:spcPct val="0"/>
                </a:spcBef>
              </a:pPr>
              <a:r>
                <a:rPr lang="en-US" sz="4899" spc="734">
                  <a:solidFill>
                    <a:srgbClr val="FFFFFF"/>
                  </a:solidFill>
                  <a:ea typeface="Noto Sans Black"/>
                </a:rPr>
                <a:t>文字とは何か</a:t>
              </a:r>
            </a:p>
          </p:txBody>
        </p:sp>
      </p:grpSp>
      <p:sp>
        <p:nvSpPr>
          <p:cNvPr id="33" name="TextBox 33"/>
          <p:cNvSpPr txBox="1"/>
          <p:nvPr/>
        </p:nvSpPr>
        <p:spPr>
          <a:xfrm>
            <a:off x="5036326" y="482687"/>
            <a:ext cx="8215348" cy="2590800"/>
          </a:xfrm>
          <a:prstGeom prst="rect">
            <a:avLst/>
          </a:prstGeom>
        </p:spPr>
        <p:txBody>
          <a:bodyPr lIns="0" tIns="0" rIns="0" bIns="0" rtlCol="0" anchor="t">
            <a:spAutoFit/>
          </a:bodyPr>
          <a:lstStyle/>
          <a:p>
            <a:pPr marL="0" lvl="0" indent="0">
              <a:lnSpc>
                <a:spcPts val="17280"/>
              </a:lnSpc>
            </a:pPr>
            <a:r>
              <a:rPr lang="en-US" sz="14400" u="none" spc="719">
                <a:solidFill>
                  <a:srgbClr val="333333"/>
                </a:solidFill>
                <a:latin typeface="Cooper Hewitt Heavy"/>
              </a:rPr>
              <a:t>01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52400" y="192260"/>
            <a:ext cx="13215805" cy="681149"/>
          </a:xfrm>
          <a:prstGeom prst="rect">
            <a:avLst/>
          </a:prstGeom>
        </p:spPr>
        <p:txBody>
          <a:bodyPr lIns="0" tIns="0" rIns="0" bIns="0" rtlCol="0" anchor="t">
            <a:spAutoFit/>
          </a:bodyPr>
          <a:lstStyle/>
          <a:p>
            <a:pPr>
              <a:lnSpc>
                <a:spcPts val="6120"/>
              </a:lnSpc>
            </a:pPr>
            <a:r>
              <a:rPr lang="ja-JP" altLang="en-US" sz="2800" spc="1800" dirty="0">
                <a:solidFill>
                  <a:srgbClr val="FFFFFF"/>
                </a:solidFill>
                <a:ea typeface="Noto Sans Black"/>
              </a:rPr>
              <a:t>ワードクラウド</a:t>
            </a:r>
            <a:endParaRPr lang="en-US" sz="2800" spc="1800" dirty="0">
              <a:solidFill>
                <a:srgbClr val="FFFFFF"/>
              </a:solidFill>
              <a:ea typeface="Noto Sans Black"/>
            </a:endParaRPr>
          </a:p>
        </p:txBody>
      </p:sp>
      <p:pic>
        <p:nvPicPr>
          <p:cNvPr id="8" name="図 7">
            <a:extLst>
              <a:ext uri="{FF2B5EF4-FFF2-40B4-BE49-F238E27FC236}">
                <a16:creationId xmlns:a16="http://schemas.microsoft.com/office/drawing/2014/main" id="{70530E69-1872-F9DC-AAE5-E91549A54D10}"/>
              </a:ext>
            </a:extLst>
          </p:cNvPr>
          <p:cNvPicPr>
            <a:picLocks noChangeAspect="1"/>
          </p:cNvPicPr>
          <p:nvPr/>
        </p:nvPicPr>
        <p:blipFill>
          <a:blip r:embed="rId2"/>
          <a:stretch>
            <a:fillRect/>
          </a:stretch>
        </p:blipFill>
        <p:spPr>
          <a:xfrm>
            <a:off x="2971800" y="1382854"/>
            <a:ext cx="11811000" cy="8346879"/>
          </a:xfrm>
          <a:prstGeom prst="rect">
            <a:avLst/>
          </a:prstGeom>
        </p:spPr>
      </p:pic>
    </p:spTree>
    <p:extLst>
      <p:ext uri="{BB962C8B-B14F-4D97-AF65-F5344CB8AC3E}">
        <p14:creationId xmlns:p14="http://schemas.microsoft.com/office/powerpoint/2010/main" val="869360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9606" y="-355156"/>
            <a:ext cx="19107212" cy="11411362"/>
            <a:chOff x="0" y="0"/>
            <a:chExt cx="25476282" cy="15215149"/>
          </a:xfrm>
        </p:grpSpPr>
        <p:grpSp>
          <p:nvGrpSpPr>
            <p:cNvPr id="3" name="Group 3"/>
            <p:cNvGrpSpPr/>
            <p:nvPr/>
          </p:nvGrpSpPr>
          <p:grpSpPr>
            <a:xfrm>
              <a:off x="293379" y="0"/>
              <a:ext cx="3874293" cy="3144583"/>
              <a:chOff x="0" y="0"/>
              <a:chExt cx="812800" cy="659712"/>
            </a:xfrm>
          </p:grpSpPr>
          <p:sp>
            <p:nvSpPr>
              <p:cNvPr id="4" name="Freeform 4"/>
              <p:cNvSpPr/>
              <p:nvPr/>
            </p:nvSpPr>
            <p:spPr>
              <a:xfrm>
                <a:off x="0" y="0"/>
                <a:ext cx="812800" cy="659712"/>
              </a:xfrm>
              <a:custGeom>
                <a:avLst/>
                <a:gdLst/>
                <a:ahLst/>
                <a:cxnLst/>
                <a:rect l="l" t="t" r="r" b="b"/>
                <a:pathLst>
                  <a:path w="812800" h="659712">
                    <a:moveTo>
                      <a:pt x="0" y="0"/>
                    </a:moveTo>
                    <a:lnTo>
                      <a:pt x="812800" y="0"/>
                    </a:lnTo>
                    <a:lnTo>
                      <a:pt x="812800" y="659712"/>
                    </a:lnTo>
                    <a:lnTo>
                      <a:pt x="0" y="659712"/>
                    </a:lnTo>
                    <a:close/>
                  </a:path>
                </a:pathLst>
              </a:custGeom>
              <a:solidFill>
                <a:srgbClr val="F4F4F4"/>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sp>
          <p:nvSpPr>
            <p:cNvPr id="6" name="Freeform 6"/>
            <p:cNvSpPr/>
            <p:nvPr/>
          </p:nvSpPr>
          <p:spPr>
            <a:xfrm>
              <a:off x="2230525" y="1856176"/>
              <a:ext cx="3902666" cy="2135823"/>
            </a:xfrm>
            <a:custGeom>
              <a:avLst/>
              <a:gdLst/>
              <a:ahLst/>
              <a:cxnLst/>
              <a:rect l="l" t="t" r="r" b="b"/>
              <a:pathLst>
                <a:path w="3902666" h="2135823">
                  <a:moveTo>
                    <a:pt x="0" y="0"/>
                  </a:moveTo>
                  <a:lnTo>
                    <a:pt x="3902667" y="0"/>
                  </a:lnTo>
                  <a:lnTo>
                    <a:pt x="3902667"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21601989" y="9043041"/>
              <a:ext cx="3874293" cy="3144583"/>
              <a:chOff x="0" y="0"/>
              <a:chExt cx="812800" cy="659712"/>
            </a:xfrm>
          </p:grpSpPr>
          <p:sp>
            <p:nvSpPr>
              <p:cNvPr id="8" name="Freeform 8"/>
              <p:cNvSpPr/>
              <p:nvPr/>
            </p:nvSpPr>
            <p:spPr>
              <a:xfrm>
                <a:off x="0" y="0"/>
                <a:ext cx="812800" cy="659712"/>
              </a:xfrm>
              <a:custGeom>
                <a:avLst/>
                <a:gdLst/>
                <a:ahLst/>
                <a:cxnLst/>
                <a:rect l="l" t="t" r="r" b="b"/>
                <a:pathLst>
                  <a:path w="812800" h="659712">
                    <a:moveTo>
                      <a:pt x="0" y="0"/>
                    </a:moveTo>
                    <a:lnTo>
                      <a:pt x="812800" y="0"/>
                    </a:lnTo>
                    <a:lnTo>
                      <a:pt x="812800" y="659712"/>
                    </a:lnTo>
                    <a:lnTo>
                      <a:pt x="0" y="659712"/>
                    </a:lnTo>
                    <a:close/>
                  </a:path>
                </a:pathLst>
              </a:custGeom>
              <a:solidFill>
                <a:srgbClr val="F4F4F4"/>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grpSp>
          <p:nvGrpSpPr>
            <p:cNvPr id="10" name="Group 10"/>
            <p:cNvGrpSpPr/>
            <p:nvPr/>
          </p:nvGrpSpPr>
          <p:grpSpPr>
            <a:xfrm>
              <a:off x="22938112" y="3144583"/>
              <a:ext cx="1992029" cy="1887081"/>
              <a:chOff x="0" y="0"/>
              <a:chExt cx="696401" cy="659712"/>
            </a:xfrm>
          </p:grpSpPr>
          <p:sp>
            <p:nvSpPr>
              <p:cNvPr id="11" name="Freeform 11"/>
              <p:cNvSpPr/>
              <p:nvPr/>
            </p:nvSpPr>
            <p:spPr>
              <a:xfrm>
                <a:off x="0" y="0"/>
                <a:ext cx="696401" cy="659712"/>
              </a:xfrm>
              <a:custGeom>
                <a:avLst/>
                <a:gdLst/>
                <a:ahLst/>
                <a:cxnLst/>
                <a:rect l="l" t="t" r="r" b="b"/>
                <a:pathLst>
                  <a:path w="696401" h="659712">
                    <a:moveTo>
                      <a:pt x="0" y="0"/>
                    </a:moveTo>
                    <a:lnTo>
                      <a:pt x="696401" y="0"/>
                    </a:lnTo>
                    <a:lnTo>
                      <a:pt x="696401" y="659712"/>
                    </a:lnTo>
                    <a:lnTo>
                      <a:pt x="0" y="659712"/>
                    </a:lnTo>
                    <a:close/>
                  </a:path>
                </a:pathLst>
              </a:custGeom>
              <a:solidFill>
                <a:srgbClr val="F4F4F4"/>
              </a:solidFill>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sp>
          <p:nvSpPr>
            <p:cNvPr id="13" name="Freeform 13"/>
            <p:cNvSpPr/>
            <p:nvPr/>
          </p:nvSpPr>
          <p:spPr>
            <a:xfrm rot="5400000">
              <a:off x="20304653" y="12195905"/>
              <a:ext cx="3902666" cy="2135823"/>
            </a:xfrm>
            <a:custGeom>
              <a:avLst/>
              <a:gdLst/>
              <a:ahLst/>
              <a:cxnLst/>
              <a:rect l="l" t="t" r="r" b="b"/>
              <a:pathLst>
                <a:path w="3902666" h="2135823">
                  <a:moveTo>
                    <a:pt x="0" y="0"/>
                  </a:moveTo>
                  <a:lnTo>
                    <a:pt x="3902666" y="0"/>
                  </a:lnTo>
                  <a:lnTo>
                    <a:pt x="3902666"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0" y="11121417"/>
              <a:ext cx="3968569" cy="3393049"/>
              <a:chOff x="0" y="0"/>
              <a:chExt cx="1387387" cy="1186189"/>
            </a:xfrm>
          </p:grpSpPr>
          <p:sp>
            <p:nvSpPr>
              <p:cNvPr id="15" name="Freeform 15"/>
              <p:cNvSpPr/>
              <p:nvPr/>
            </p:nvSpPr>
            <p:spPr>
              <a:xfrm>
                <a:off x="0" y="0"/>
                <a:ext cx="1387387" cy="1186189"/>
              </a:xfrm>
              <a:custGeom>
                <a:avLst/>
                <a:gdLst/>
                <a:ahLst/>
                <a:cxnLst/>
                <a:rect l="l" t="t" r="r" b="b"/>
                <a:pathLst>
                  <a:path w="1387387" h="1186189">
                    <a:moveTo>
                      <a:pt x="0" y="0"/>
                    </a:moveTo>
                    <a:lnTo>
                      <a:pt x="1387387" y="0"/>
                    </a:lnTo>
                    <a:lnTo>
                      <a:pt x="1387387" y="1186189"/>
                    </a:lnTo>
                    <a:lnTo>
                      <a:pt x="0" y="1186189"/>
                    </a:lnTo>
                    <a:close/>
                  </a:path>
                </a:pathLst>
              </a:custGeom>
              <a:solidFill>
                <a:srgbClr val="000000">
                  <a:alpha val="0"/>
                </a:srgbClr>
              </a:solidFill>
              <a:ln w="95250">
                <a:solidFill>
                  <a:srgbClr val="E8E8E8"/>
                </a:solidFill>
              </a:ln>
            </p:spPr>
          </p:sp>
          <p:sp>
            <p:nvSpPr>
              <p:cNvPr id="16" name="TextBox 16"/>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grpSp>
          <p:nvGrpSpPr>
            <p:cNvPr id="17" name="Group 17"/>
            <p:cNvGrpSpPr/>
            <p:nvPr/>
          </p:nvGrpSpPr>
          <p:grpSpPr>
            <a:xfrm>
              <a:off x="21507714" y="325129"/>
              <a:ext cx="3968569" cy="3393049"/>
              <a:chOff x="0" y="0"/>
              <a:chExt cx="1387387" cy="1186189"/>
            </a:xfrm>
          </p:grpSpPr>
          <p:sp>
            <p:nvSpPr>
              <p:cNvPr id="18" name="Freeform 18"/>
              <p:cNvSpPr/>
              <p:nvPr/>
            </p:nvSpPr>
            <p:spPr>
              <a:xfrm>
                <a:off x="0" y="0"/>
                <a:ext cx="1387387" cy="1186189"/>
              </a:xfrm>
              <a:custGeom>
                <a:avLst/>
                <a:gdLst/>
                <a:ahLst/>
                <a:cxnLst/>
                <a:rect l="l" t="t" r="r" b="b"/>
                <a:pathLst>
                  <a:path w="1387387" h="1186189">
                    <a:moveTo>
                      <a:pt x="0" y="0"/>
                    </a:moveTo>
                    <a:lnTo>
                      <a:pt x="1387387" y="0"/>
                    </a:lnTo>
                    <a:lnTo>
                      <a:pt x="1387387" y="1186189"/>
                    </a:lnTo>
                    <a:lnTo>
                      <a:pt x="0" y="1186189"/>
                    </a:lnTo>
                    <a:close/>
                  </a:path>
                </a:pathLst>
              </a:custGeom>
              <a:solidFill>
                <a:srgbClr val="000000">
                  <a:alpha val="0"/>
                </a:srgbClr>
              </a:solidFill>
              <a:ln w="95250">
                <a:solidFill>
                  <a:srgbClr val="E8E8E8"/>
                </a:solidFill>
              </a:ln>
            </p:spPr>
          </p:sp>
          <p:sp>
            <p:nvSpPr>
              <p:cNvPr id="19" name="TextBox 19"/>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sp>
          <p:nvSpPr>
            <p:cNvPr id="20" name="Freeform 20"/>
            <p:cNvSpPr/>
            <p:nvPr/>
          </p:nvSpPr>
          <p:spPr>
            <a:xfrm rot="5400000">
              <a:off x="-590043" y="11780584"/>
              <a:ext cx="3902666" cy="2135823"/>
            </a:xfrm>
            <a:custGeom>
              <a:avLst/>
              <a:gdLst/>
              <a:ahLst/>
              <a:cxnLst/>
              <a:rect l="l" t="t" r="r" b="b"/>
              <a:pathLst>
                <a:path w="3902666" h="2135823">
                  <a:moveTo>
                    <a:pt x="0" y="0"/>
                  </a:moveTo>
                  <a:lnTo>
                    <a:pt x="3902667" y="0"/>
                  </a:lnTo>
                  <a:lnTo>
                    <a:pt x="3902667"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1" name="Group 21"/>
          <p:cNvGrpSpPr/>
          <p:nvPr/>
        </p:nvGrpSpPr>
        <p:grpSpPr>
          <a:xfrm>
            <a:off x="0" y="0"/>
            <a:ext cx="18288000" cy="10287000"/>
            <a:chOff x="0" y="0"/>
            <a:chExt cx="8524493" cy="4795027"/>
          </a:xfrm>
        </p:grpSpPr>
        <p:sp>
          <p:nvSpPr>
            <p:cNvPr id="22" name="Freeform 22"/>
            <p:cNvSpPr/>
            <p:nvPr/>
          </p:nvSpPr>
          <p:spPr>
            <a:xfrm>
              <a:off x="0" y="0"/>
              <a:ext cx="8524493" cy="4795027"/>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sp>
        <p:nvSpPr>
          <p:cNvPr id="24" name="TextBox 24"/>
          <p:cNvSpPr txBox="1"/>
          <p:nvPr/>
        </p:nvSpPr>
        <p:spPr>
          <a:xfrm>
            <a:off x="5551969" y="5048086"/>
            <a:ext cx="7184063" cy="1311275"/>
          </a:xfrm>
          <a:prstGeom prst="rect">
            <a:avLst/>
          </a:prstGeom>
        </p:spPr>
        <p:txBody>
          <a:bodyPr lIns="0" tIns="0" rIns="0" bIns="0" rtlCol="0" anchor="t">
            <a:spAutoFit/>
          </a:bodyPr>
          <a:lstStyle/>
          <a:p>
            <a:pPr marL="0" lvl="0" indent="0" algn="ctr">
              <a:lnSpc>
                <a:spcPts val="5440"/>
              </a:lnSpc>
              <a:spcBef>
                <a:spcPct val="0"/>
              </a:spcBef>
            </a:pPr>
            <a:r>
              <a:rPr lang="en-US" sz="3200" u="none" spc="480">
                <a:solidFill>
                  <a:srgbClr val="FFFFFF"/>
                </a:solidFill>
                <a:ea typeface="Noto Sans Black"/>
              </a:rPr>
              <a:t>会社概要や</a:t>
            </a:r>
          </a:p>
          <a:p>
            <a:pPr marL="0" lvl="0" indent="0" algn="ctr">
              <a:lnSpc>
                <a:spcPts val="5440"/>
              </a:lnSpc>
              <a:spcBef>
                <a:spcPct val="0"/>
              </a:spcBef>
            </a:pPr>
            <a:r>
              <a:rPr lang="en-US" sz="3200" u="none" spc="480">
                <a:solidFill>
                  <a:srgbClr val="FFFFFF"/>
                </a:solidFill>
                <a:ea typeface="Noto Sans Black"/>
              </a:rPr>
              <a:t>ミッションについて</a:t>
            </a:r>
          </a:p>
        </p:txBody>
      </p:sp>
      <p:sp>
        <p:nvSpPr>
          <p:cNvPr id="29" name="Freeform 17">
            <a:extLst>
              <a:ext uri="{FF2B5EF4-FFF2-40B4-BE49-F238E27FC236}">
                <a16:creationId xmlns:a16="http://schemas.microsoft.com/office/drawing/2014/main" id="{0636690E-7E4E-9BBF-7001-D52F346EF9AE}"/>
              </a:ext>
            </a:extLst>
          </p:cNvPr>
          <p:cNvSpPr/>
          <p:nvPr/>
        </p:nvSpPr>
        <p:spPr>
          <a:xfrm>
            <a:off x="10515600" y="1162826"/>
            <a:ext cx="4628175" cy="8273186"/>
          </a:xfrm>
          <a:custGeom>
            <a:avLst/>
            <a:gdLst/>
            <a:ahLst/>
            <a:cxnLst/>
            <a:rect l="l" t="t" r="r" b="b"/>
            <a:pathLst>
              <a:path w="2149899" h="4120016">
                <a:moveTo>
                  <a:pt x="0" y="0"/>
                </a:moveTo>
                <a:lnTo>
                  <a:pt x="2149899" y="0"/>
                </a:lnTo>
                <a:lnTo>
                  <a:pt x="2149899" y="4120016"/>
                </a:lnTo>
                <a:lnTo>
                  <a:pt x="0" y="41200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0" name="Group 25">
            <a:extLst>
              <a:ext uri="{FF2B5EF4-FFF2-40B4-BE49-F238E27FC236}">
                <a16:creationId xmlns:a16="http://schemas.microsoft.com/office/drawing/2014/main" id="{C6E4C573-B5C1-1048-8725-380D25F9403D}"/>
              </a:ext>
            </a:extLst>
          </p:cNvPr>
          <p:cNvGrpSpPr/>
          <p:nvPr/>
        </p:nvGrpSpPr>
        <p:grpSpPr>
          <a:xfrm>
            <a:off x="-938433" y="0"/>
            <a:ext cx="5565803" cy="1162826"/>
            <a:chOff x="0" y="0"/>
            <a:chExt cx="1790593" cy="374097"/>
          </a:xfrm>
        </p:grpSpPr>
        <p:sp>
          <p:nvSpPr>
            <p:cNvPr id="31" name="Freeform 26">
              <a:extLst>
                <a:ext uri="{FF2B5EF4-FFF2-40B4-BE49-F238E27FC236}">
                  <a16:creationId xmlns:a16="http://schemas.microsoft.com/office/drawing/2014/main" id="{215877D1-B5FE-F354-80C3-A763F2E364E3}"/>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32" name="TextBox 27">
              <a:extLst>
                <a:ext uri="{FF2B5EF4-FFF2-40B4-BE49-F238E27FC236}">
                  <a16:creationId xmlns:a16="http://schemas.microsoft.com/office/drawing/2014/main" id="{8CE88F43-5E75-AE00-AAE0-EA1476F4DF55}"/>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33" name="TextBox 28">
            <a:extLst>
              <a:ext uri="{FF2B5EF4-FFF2-40B4-BE49-F238E27FC236}">
                <a16:creationId xmlns:a16="http://schemas.microsoft.com/office/drawing/2014/main" id="{07870683-33EA-61C0-A3C9-C232580B208F}"/>
              </a:ext>
            </a:extLst>
          </p:cNvPr>
          <p:cNvSpPr txBox="1"/>
          <p:nvPr/>
        </p:nvSpPr>
        <p:spPr>
          <a:xfrm>
            <a:off x="152400" y="192260"/>
            <a:ext cx="13215805" cy="681149"/>
          </a:xfrm>
          <a:prstGeom prst="rect">
            <a:avLst/>
          </a:prstGeom>
        </p:spPr>
        <p:txBody>
          <a:bodyPr lIns="0" tIns="0" rIns="0" bIns="0" rtlCol="0" anchor="t">
            <a:spAutoFit/>
          </a:bodyPr>
          <a:lstStyle/>
          <a:p>
            <a:pPr>
              <a:lnSpc>
                <a:spcPts val="6120"/>
              </a:lnSpc>
            </a:pPr>
            <a:r>
              <a:rPr lang="ja-JP" altLang="en-US" sz="2800" spc="1800" dirty="0">
                <a:solidFill>
                  <a:srgbClr val="FFFFFF"/>
                </a:solidFill>
                <a:ea typeface="Noto Sans Black"/>
              </a:rPr>
              <a:t>ワードクラウド</a:t>
            </a:r>
            <a:endParaRPr lang="en-US" sz="2800" spc="1800" dirty="0">
              <a:solidFill>
                <a:srgbClr val="FFFFFF"/>
              </a:solidFill>
              <a:ea typeface="Noto Sans Black"/>
            </a:endParaRPr>
          </a:p>
        </p:txBody>
      </p:sp>
      <p:sp>
        <p:nvSpPr>
          <p:cNvPr id="34" name="テキスト ボックス 33">
            <a:extLst>
              <a:ext uri="{FF2B5EF4-FFF2-40B4-BE49-F238E27FC236}">
                <a16:creationId xmlns:a16="http://schemas.microsoft.com/office/drawing/2014/main" id="{3D95CD4A-E844-C253-8791-E36FD9533AE5}"/>
              </a:ext>
            </a:extLst>
          </p:cNvPr>
          <p:cNvSpPr txBox="1"/>
          <p:nvPr/>
        </p:nvSpPr>
        <p:spPr>
          <a:xfrm>
            <a:off x="4406075" y="4117062"/>
            <a:ext cx="6732652" cy="1862048"/>
          </a:xfrm>
          <a:prstGeom prst="rect">
            <a:avLst/>
          </a:prstGeom>
          <a:noFill/>
        </p:spPr>
        <p:txBody>
          <a:bodyPr wrap="square" rtlCol="0">
            <a:spAutoFit/>
          </a:bodyPr>
          <a:lstStyle/>
          <a:p>
            <a:r>
              <a:rPr kumimoji="1" lang="ja-JP" altLang="en-US" sz="11500" dirty="0"/>
              <a:t>演習</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3810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BFBFBF">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52400" y="192260"/>
            <a:ext cx="13215805" cy="681149"/>
          </a:xfrm>
          <a:prstGeom prst="rect">
            <a:avLst/>
          </a:prstGeom>
        </p:spPr>
        <p:txBody>
          <a:bodyPr lIns="0" tIns="0" rIns="0" bIns="0" rtlCol="0" anchor="t">
            <a:spAutoFit/>
          </a:bodyPr>
          <a:lstStyle/>
          <a:p>
            <a:pPr>
              <a:lnSpc>
                <a:spcPts val="6120"/>
              </a:lnSpc>
            </a:pPr>
            <a:r>
              <a:rPr lang="ja-JP" altLang="en-US" sz="2800" spc="1800" dirty="0">
                <a:solidFill>
                  <a:srgbClr val="FFFFFF"/>
                </a:solidFill>
                <a:ea typeface="Noto Sans Black"/>
              </a:rPr>
              <a:t>ワードクラウド</a:t>
            </a:r>
            <a:endParaRPr lang="en-US" sz="2800" spc="1800" dirty="0">
              <a:solidFill>
                <a:srgbClr val="FFFFFF"/>
              </a:solidFill>
              <a:ea typeface="Noto Sans Black"/>
            </a:endParaRPr>
          </a:p>
        </p:txBody>
      </p:sp>
      <p:sp>
        <p:nvSpPr>
          <p:cNvPr id="9" name="テキスト ボックス 8">
            <a:extLst>
              <a:ext uri="{FF2B5EF4-FFF2-40B4-BE49-F238E27FC236}">
                <a16:creationId xmlns:a16="http://schemas.microsoft.com/office/drawing/2014/main" id="{F69AA14E-4C53-3ED0-B2EE-236ABBF8FB45}"/>
              </a:ext>
            </a:extLst>
          </p:cNvPr>
          <p:cNvSpPr txBox="1"/>
          <p:nvPr/>
        </p:nvSpPr>
        <p:spPr>
          <a:xfrm>
            <a:off x="1905000" y="1714500"/>
            <a:ext cx="3962400" cy="830997"/>
          </a:xfrm>
          <a:prstGeom prst="rect">
            <a:avLst/>
          </a:prstGeom>
          <a:noFill/>
        </p:spPr>
        <p:txBody>
          <a:bodyPr wrap="square" rtlCol="0">
            <a:spAutoFit/>
          </a:bodyPr>
          <a:lstStyle/>
          <a:p>
            <a:r>
              <a:rPr kumimoji="1" lang="ja-JP" altLang="en-US" sz="4800" dirty="0"/>
              <a:t>課題</a:t>
            </a:r>
            <a:r>
              <a:rPr kumimoji="1" lang="en-US" altLang="ja-JP" sz="4800" dirty="0"/>
              <a:t>1</a:t>
            </a:r>
            <a:endParaRPr kumimoji="1" lang="ja-JP" altLang="en-US" sz="4800" dirty="0"/>
          </a:p>
        </p:txBody>
      </p:sp>
      <p:sp>
        <p:nvSpPr>
          <p:cNvPr id="11" name="正方形/長方形 10">
            <a:extLst>
              <a:ext uri="{FF2B5EF4-FFF2-40B4-BE49-F238E27FC236}">
                <a16:creationId xmlns:a16="http://schemas.microsoft.com/office/drawing/2014/main" id="{0987D0A3-D97B-0D7A-0DE0-57C79E9E8CE2}"/>
              </a:ext>
            </a:extLst>
          </p:cNvPr>
          <p:cNvSpPr/>
          <p:nvPr/>
        </p:nvSpPr>
        <p:spPr>
          <a:xfrm>
            <a:off x="2514600" y="4052652"/>
            <a:ext cx="13487400" cy="3429000"/>
          </a:xfrm>
          <a:prstGeom prst="rect">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600" dirty="0"/>
              <a:t>与えられた文章を意味を持つ言葉の最小単位（形態素）に分解すること</a:t>
            </a:r>
          </a:p>
        </p:txBody>
      </p:sp>
      <p:sp>
        <p:nvSpPr>
          <p:cNvPr id="10" name="テキスト ボックス 9">
            <a:extLst>
              <a:ext uri="{FF2B5EF4-FFF2-40B4-BE49-F238E27FC236}">
                <a16:creationId xmlns:a16="http://schemas.microsoft.com/office/drawing/2014/main" id="{5B3614EF-78CD-71BA-7716-CACFB14F3926}"/>
              </a:ext>
            </a:extLst>
          </p:cNvPr>
          <p:cNvSpPr txBox="1"/>
          <p:nvPr/>
        </p:nvSpPr>
        <p:spPr>
          <a:xfrm>
            <a:off x="2362200" y="3074355"/>
            <a:ext cx="3657600" cy="923330"/>
          </a:xfrm>
          <a:prstGeom prst="rect">
            <a:avLst/>
          </a:prstGeom>
          <a:solidFill>
            <a:schemeClr val="bg1"/>
          </a:solidFill>
        </p:spPr>
        <p:txBody>
          <a:bodyPr wrap="square" rtlCol="0">
            <a:spAutoFit/>
          </a:bodyPr>
          <a:lstStyle/>
          <a:p>
            <a:r>
              <a:rPr kumimoji="1" lang="ja-JP" altLang="en-US" sz="5400" dirty="0">
                <a:solidFill>
                  <a:schemeClr val="tx1">
                    <a:lumMod val="85000"/>
                    <a:lumOff val="15000"/>
                  </a:schemeClr>
                </a:solidFill>
              </a:rPr>
              <a:t>形態素解析</a:t>
            </a:r>
          </a:p>
        </p:txBody>
      </p:sp>
    </p:spTree>
    <p:extLst>
      <p:ext uri="{BB962C8B-B14F-4D97-AF65-F5344CB8AC3E}">
        <p14:creationId xmlns:p14="http://schemas.microsoft.com/office/powerpoint/2010/main" val="779155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3810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BFBFBF">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52400" y="192260"/>
            <a:ext cx="13215805" cy="681149"/>
          </a:xfrm>
          <a:prstGeom prst="rect">
            <a:avLst/>
          </a:prstGeom>
        </p:spPr>
        <p:txBody>
          <a:bodyPr lIns="0" tIns="0" rIns="0" bIns="0" rtlCol="0" anchor="t">
            <a:spAutoFit/>
          </a:bodyPr>
          <a:lstStyle/>
          <a:p>
            <a:pPr>
              <a:lnSpc>
                <a:spcPts val="6120"/>
              </a:lnSpc>
            </a:pPr>
            <a:r>
              <a:rPr lang="ja-JP" altLang="en-US" sz="2800" spc="1800" dirty="0">
                <a:solidFill>
                  <a:srgbClr val="FFFFFF"/>
                </a:solidFill>
                <a:ea typeface="Noto Sans Black"/>
              </a:rPr>
              <a:t>ワードクラウド</a:t>
            </a:r>
            <a:endParaRPr lang="en-US" sz="2800" spc="1800" dirty="0">
              <a:solidFill>
                <a:srgbClr val="FFFFFF"/>
              </a:solidFill>
              <a:ea typeface="Noto Sans Black"/>
            </a:endParaRPr>
          </a:p>
        </p:txBody>
      </p:sp>
      <p:sp>
        <p:nvSpPr>
          <p:cNvPr id="8" name="テキスト ボックス 7">
            <a:extLst>
              <a:ext uri="{FF2B5EF4-FFF2-40B4-BE49-F238E27FC236}">
                <a16:creationId xmlns:a16="http://schemas.microsoft.com/office/drawing/2014/main" id="{54308FEA-69DF-187F-C68D-60FA8E525EBE}"/>
              </a:ext>
            </a:extLst>
          </p:cNvPr>
          <p:cNvSpPr txBox="1"/>
          <p:nvPr/>
        </p:nvSpPr>
        <p:spPr>
          <a:xfrm>
            <a:off x="2223837" y="1728638"/>
            <a:ext cx="13792200" cy="1477328"/>
          </a:xfrm>
          <a:prstGeom prst="rect">
            <a:avLst/>
          </a:prstGeom>
          <a:noFill/>
        </p:spPr>
        <p:txBody>
          <a:bodyPr wrap="square" rtlCol="0">
            <a:spAutoFit/>
          </a:bodyPr>
          <a:lstStyle/>
          <a:p>
            <a:endParaRPr kumimoji="1" lang="en-US" altLang="ja-JP" sz="3600" dirty="0"/>
          </a:p>
          <a:p>
            <a:r>
              <a:rPr kumimoji="1" lang="ja-JP" altLang="en-US" sz="3600" dirty="0"/>
              <a:t>形態素解析ライブラリ「</a:t>
            </a:r>
            <a:r>
              <a:rPr kumimoji="1" lang="en-US" altLang="ja-JP" sz="3600" dirty="0" err="1"/>
              <a:t>MeCab</a:t>
            </a:r>
            <a:r>
              <a:rPr kumimoji="1" lang="ja-JP" altLang="en-US" sz="3600" dirty="0"/>
              <a:t>」をインストールし、形態素解析を行う。</a:t>
            </a:r>
            <a:endParaRPr kumimoji="1" lang="en-US" altLang="ja-JP" sz="3600" dirty="0"/>
          </a:p>
          <a:p>
            <a:endParaRPr kumimoji="1" lang="en-US" altLang="ja-JP" dirty="0"/>
          </a:p>
        </p:txBody>
      </p:sp>
      <p:sp>
        <p:nvSpPr>
          <p:cNvPr id="7" name="テキスト ボックス 6">
            <a:extLst>
              <a:ext uri="{FF2B5EF4-FFF2-40B4-BE49-F238E27FC236}">
                <a16:creationId xmlns:a16="http://schemas.microsoft.com/office/drawing/2014/main" id="{9054EE24-EF06-1124-A06E-FC189E936232}"/>
              </a:ext>
            </a:extLst>
          </p:cNvPr>
          <p:cNvSpPr txBox="1"/>
          <p:nvPr/>
        </p:nvSpPr>
        <p:spPr>
          <a:xfrm>
            <a:off x="5081337" y="4095944"/>
            <a:ext cx="8077200" cy="1754326"/>
          </a:xfrm>
          <a:prstGeom prst="rect">
            <a:avLst/>
          </a:prstGeom>
          <a:noFill/>
        </p:spPr>
        <p:txBody>
          <a:bodyPr wrap="square" rtlCol="0">
            <a:spAutoFit/>
          </a:bodyPr>
          <a:lstStyle/>
          <a:p>
            <a:r>
              <a:rPr kumimoji="1" lang="en-US" altLang="ja-JP" sz="3600" dirty="0"/>
              <a:t>Import </a:t>
            </a:r>
            <a:r>
              <a:rPr kumimoji="1" lang="en-US" altLang="ja-JP" sz="3600" dirty="0" err="1"/>
              <a:t>MeCab</a:t>
            </a:r>
            <a:endParaRPr kumimoji="1" lang="en-US" altLang="ja-JP" sz="3600" dirty="0"/>
          </a:p>
          <a:p>
            <a:r>
              <a:rPr kumimoji="1" lang="en-US" altLang="ja-JP" sz="3600" dirty="0"/>
              <a:t>m = </a:t>
            </a:r>
            <a:r>
              <a:rPr kumimoji="1" lang="en-US" altLang="ja-JP" sz="3600" dirty="0" err="1"/>
              <a:t>MeCab.Tagger</a:t>
            </a:r>
            <a:r>
              <a:rPr kumimoji="1" lang="en-US" altLang="ja-JP" sz="3600" dirty="0"/>
              <a:t>()</a:t>
            </a:r>
          </a:p>
          <a:p>
            <a:r>
              <a:rPr kumimoji="1" lang="en-US" altLang="ja-JP" sz="3600" dirty="0"/>
              <a:t>print(</a:t>
            </a:r>
            <a:r>
              <a:rPr kumimoji="1" lang="en-US" altLang="ja-JP" sz="3600" dirty="0" err="1"/>
              <a:t>m.parse</a:t>
            </a:r>
            <a:r>
              <a:rPr kumimoji="1" lang="en-US" altLang="ja-JP" sz="3600" dirty="0"/>
              <a:t>(“ </a:t>
            </a:r>
            <a:r>
              <a:rPr kumimoji="1" lang="ja-JP" altLang="en-US" sz="3600" dirty="0">
                <a:highlight>
                  <a:srgbClr val="BFBFBF"/>
                </a:highlight>
              </a:rPr>
              <a:t>　品詞分解したい文　</a:t>
            </a:r>
            <a:r>
              <a:rPr kumimoji="1" lang="ja-JP" altLang="en-US" sz="3600" dirty="0"/>
              <a:t>”））</a:t>
            </a:r>
          </a:p>
        </p:txBody>
      </p:sp>
      <p:sp>
        <p:nvSpPr>
          <p:cNvPr id="9" name="正方形/長方形 8">
            <a:extLst>
              <a:ext uri="{FF2B5EF4-FFF2-40B4-BE49-F238E27FC236}">
                <a16:creationId xmlns:a16="http://schemas.microsoft.com/office/drawing/2014/main" id="{85C42168-584E-E4E9-7C65-AF137EA9BF6C}"/>
              </a:ext>
            </a:extLst>
          </p:cNvPr>
          <p:cNvSpPr/>
          <p:nvPr/>
        </p:nvSpPr>
        <p:spPr>
          <a:xfrm>
            <a:off x="4071805" y="3748738"/>
            <a:ext cx="9296400" cy="23804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43695D3-EDB6-913C-8EB4-24AE7CCE496C}"/>
              </a:ext>
            </a:extLst>
          </p:cNvPr>
          <p:cNvSpPr txBox="1"/>
          <p:nvPr/>
        </p:nvSpPr>
        <p:spPr>
          <a:xfrm>
            <a:off x="3505200" y="7025208"/>
            <a:ext cx="12115800" cy="769441"/>
          </a:xfrm>
          <a:prstGeom prst="rect">
            <a:avLst/>
          </a:prstGeom>
          <a:noFill/>
        </p:spPr>
        <p:txBody>
          <a:bodyPr wrap="square" rtlCol="0">
            <a:spAutoFit/>
          </a:bodyPr>
          <a:lstStyle/>
          <a:p>
            <a:r>
              <a:rPr kumimoji="1" lang="ja-JP" altLang="en-US" sz="4400" dirty="0">
                <a:solidFill>
                  <a:schemeClr val="tx2">
                    <a:lumMod val="60000"/>
                    <a:lumOff val="40000"/>
                  </a:schemeClr>
                </a:solidFill>
              </a:rPr>
              <a:t>「すもももももももものうち」</a:t>
            </a:r>
            <a:r>
              <a:rPr kumimoji="1" lang="ja-JP" altLang="en-US" sz="4400" dirty="0"/>
              <a:t>を品詞分解してみる</a:t>
            </a:r>
            <a:endParaRPr kumimoji="1" lang="en-US" altLang="ja-JP" sz="4400" dirty="0"/>
          </a:p>
        </p:txBody>
      </p:sp>
    </p:spTree>
    <p:extLst>
      <p:ext uri="{BB962C8B-B14F-4D97-AF65-F5344CB8AC3E}">
        <p14:creationId xmlns:p14="http://schemas.microsoft.com/office/powerpoint/2010/main" val="3473036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0"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52400" y="192260"/>
            <a:ext cx="13215805" cy="681149"/>
          </a:xfrm>
          <a:prstGeom prst="rect">
            <a:avLst/>
          </a:prstGeom>
        </p:spPr>
        <p:txBody>
          <a:bodyPr lIns="0" tIns="0" rIns="0" bIns="0" rtlCol="0" anchor="t">
            <a:spAutoFit/>
          </a:bodyPr>
          <a:lstStyle/>
          <a:p>
            <a:pPr>
              <a:lnSpc>
                <a:spcPts val="6120"/>
              </a:lnSpc>
            </a:pPr>
            <a:r>
              <a:rPr lang="ja-JP" altLang="en-US" sz="2800" spc="1800" dirty="0">
                <a:solidFill>
                  <a:srgbClr val="FFFFFF"/>
                </a:solidFill>
                <a:ea typeface="Noto Sans Black"/>
              </a:rPr>
              <a:t>ワードクラウド</a:t>
            </a:r>
            <a:endParaRPr lang="en-US" sz="2800" spc="1800" dirty="0">
              <a:solidFill>
                <a:srgbClr val="FFFFFF"/>
              </a:solidFill>
              <a:ea typeface="Noto Sans Black"/>
            </a:endParaRPr>
          </a:p>
        </p:txBody>
      </p:sp>
      <p:pic>
        <p:nvPicPr>
          <p:cNvPr id="8" name="図 7">
            <a:extLst>
              <a:ext uri="{FF2B5EF4-FFF2-40B4-BE49-F238E27FC236}">
                <a16:creationId xmlns:a16="http://schemas.microsoft.com/office/drawing/2014/main" id="{57CD7B9D-5A67-9BD5-D89A-88C04D5203E1}"/>
              </a:ext>
            </a:extLst>
          </p:cNvPr>
          <p:cNvPicPr>
            <a:picLocks noChangeAspect="1"/>
          </p:cNvPicPr>
          <p:nvPr/>
        </p:nvPicPr>
        <p:blipFill>
          <a:blip r:embed="rId2"/>
          <a:stretch>
            <a:fillRect/>
          </a:stretch>
        </p:blipFill>
        <p:spPr>
          <a:xfrm>
            <a:off x="1193278" y="2473382"/>
            <a:ext cx="15062810" cy="7235089"/>
          </a:xfrm>
          <a:prstGeom prst="rect">
            <a:avLst/>
          </a:prstGeom>
        </p:spPr>
      </p:pic>
      <p:sp>
        <p:nvSpPr>
          <p:cNvPr id="10" name="テキスト ボックス 9">
            <a:extLst>
              <a:ext uri="{FF2B5EF4-FFF2-40B4-BE49-F238E27FC236}">
                <a16:creationId xmlns:a16="http://schemas.microsoft.com/office/drawing/2014/main" id="{693F0D14-6E37-38F4-8E84-54D0CD68568D}"/>
              </a:ext>
            </a:extLst>
          </p:cNvPr>
          <p:cNvSpPr txBox="1"/>
          <p:nvPr/>
        </p:nvSpPr>
        <p:spPr>
          <a:xfrm>
            <a:off x="1193278" y="1714500"/>
            <a:ext cx="5969522" cy="707886"/>
          </a:xfrm>
          <a:prstGeom prst="rect">
            <a:avLst/>
          </a:prstGeom>
          <a:noFill/>
        </p:spPr>
        <p:txBody>
          <a:bodyPr wrap="square" rtlCol="0">
            <a:spAutoFit/>
          </a:bodyPr>
          <a:lstStyle/>
          <a:p>
            <a:r>
              <a:rPr kumimoji="1" lang="ja-JP" altLang="en-US" sz="4000" dirty="0"/>
              <a:t>形態素解析成功</a:t>
            </a:r>
          </a:p>
        </p:txBody>
      </p:sp>
    </p:spTree>
    <p:extLst>
      <p:ext uri="{BB962C8B-B14F-4D97-AF65-F5344CB8AC3E}">
        <p14:creationId xmlns:p14="http://schemas.microsoft.com/office/powerpoint/2010/main" val="765730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52400" y="192260"/>
            <a:ext cx="13215805" cy="681149"/>
          </a:xfrm>
          <a:prstGeom prst="rect">
            <a:avLst/>
          </a:prstGeom>
        </p:spPr>
        <p:txBody>
          <a:bodyPr lIns="0" tIns="0" rIns="0" bIns="0" rtlCol="0" anchor="t">
            <a:spAutoFit/>
          </a:bodyPr>
          <a:lstStyle/>
          <a:p>
            <a:pPr>
              <a:lnSpc>
                <a:spcPts val="6120"/>
              </a:lnSpc>
            </a:pPr>
            <a:r>
              <a:rPr lang="ja-JP" altLang="en-US" sz="2800" spc="1800" dirty="0">
                <a:solidFill>
                  <a:srgbClr val="FFFFFF"/>
                </a:solidFill>
                <a:ea typeface="Noto Sans Black"/>
              </a:rPr>
              <a:t>ワードクラウド</a:t>
            </a:r>
            <a:endParaRPr lang="en-US" sz="2800" spc="1800" dirty="0">
              <a:solidFill>
                <a:srgbClr val="FFFFFF"/>
              </a:solidFill>
              <a:ea typeface="Noto Sans Black"/>
            </a:endParaRPr>
          </a:p>
        </p:txBody>
      </p:sp>
      <p:sp>
        <p:nvSpPr>
          <p:cNvPr id="7" name="テキスト ボックス 6">
            <a:extLst>
              <a:ext uri="{FF2B5EF4-FFF2-40B4-BE49-F238E27FC236}">
                <a16:creationId xmlns:a16="http://schemas.microsoft.com/office/drawing/2014/main" id="{E3221CD9-C3C4-DA39-7FD2-C62CCEB34F20}"/>
              </a:ext>
            </a:extLst>
          </p:cNvPr>
          <p:cNvSpPr txBox="1"/>
          <p:nvPr/>
        </p:nvSpPr>
        <p:spPr>
          <a:xfrm>
            <a:off x="1905000" y="1714500"/>
            <a:ext cx="5943600" cy="830997"/>
          </a:xfrm>
          <a:prstGeom prst="rect">
            <a:avLst/>
          </a:prstGeom>
          <a:noFill/>
        </p:spPr>
        <p:txBody>
          <a:bodyPr wrap="square" rtlCol="0">
            <a:spAutoFit/>
          </a:bodyPr>
          <a:lstStyle/>
          <a:p>
            <a:r>
              <a:rPr kumimoji="1" lang="ja-JP" altLang="en-US" sz="4800" dirty="0"/>
              <a:t>課題２：タイトルを出力</a:t>
            </a:r>
          </a:p>
        </p:txBody>
      </p:sp>
      <p:sp>
        <p:nvSpPr>
          <p:cNvPr id="10" name="テキスト ボックス 9">
            <a:extLst>
              <a:ext uri="{FF2B5EF4-FFF2-40B4-BE49-F238E27FC236}">
                <a16:creationId xmlns:a16="http://schemas.microsoft.com/office/drawing/2014/main" id="{200EB187-45F0-8692-A056-691F8B018FD1}"/>
              </a:ext>
            </a:extLst>
          </p:cNvPr>
          <p:cNvSpPr txBox="1"/>
          <p:nvPr/>
        </p:nvSpPr>
        <p:spPr>
          <a:xfrm>
            <a:off x="2209800" y="3386588"/>
            <a:ext cx="14122922" cy="5262979"/>
          </a:xfrm>
          <a:prstGeom prst="rect">
            <a:avLst/>
          </a:prstGeom>
          <a:noFill/>
        </p:spPr>
        <p:txBody>
          <a:bodyPr wrap="square" rtlCol="0">
            <a:spAutoFit/>
          </a:bodyPr>
          <a:lstStyle/>
          <a:p>
            <a:pPr algn="ctr"/>
            <a:r>
              <a:rPr kumimoji="1" lang="ja-JP" altLang="en-US" sz="4800" dirty="0"/>
              <a:t>必要なライブラリをインポート</a:t>
            </a:r>
            <a:endParaRPr kumimoji="1" lang="en-US" altLang="ja-JP" sz="4800" dirty="0"/>
          </a:p>
          <a:p>
            <a:pPr algn="ctr"/>
            <a:endParaRPr kumimoji="1" lang="en-US" altLang="ja-JP" sz="4800" dirty="0"/>
          </a:p>
          <a:p>
            <a:pPr algn="ctr"/>
            <a:r>
              <a:rPr kumimoji="1" lang="en-US" altLang="ja-JP" sz="4800" dirty="0"/>
              <a:t>Web</a:t>
            </a:r>
            <a:r>
              <a:rPr kumimoji="1" lang="ja-JP" altLang="en-US" sz="4800" dirty="0"/>
              <a:t>からデータを取得する関数</a:t>
            </a:r>
            <a:r>
              <a:rPr kumimoji="1" lang="en-US" altLang="ja-JP" sz="4800" dirty="0"/>
              <a:t>load_from_url</a:t>
            </a:r>
            <a:r>
              <a:rPr kumimoji="1" lang="ja-JP" altLang="en-US" sz="4800" dirty="0"/>
              <a:t>を実装</a:t>
            </a:r>
            <a:endParaRPr kumimoji="1" lang="en-US" altLang="ja-JP" sz="4800" dirty="0"/>
          </a:p>
          <a:p>
            <a:pPr algn="ctr"/>
            <a:endParaRPr kumimoji="1" lang="en-US" altLang="ja-JP" sz="4800" dirty="0"/>
          </a:p>
          <a:p>
            <a:pPr algn="ctr"/>
            <a:r>
              <a:rPr kumimoji="1" lang="ja-JP" altLang="en-US" sz="4800" dirty="0"/>
              <a:t>実装したものを実行</a:t>
            </a:r>
            <a:endParaRPr kumimoji="1" lang="en-US" altLang="ja-JP" sz="4800" dirty="0"/>
          </a:p>
          <a:p>
            <a:pPr algn="ctr"/>
            <a:endParaRPr kumimoji="1" lang="en-US" altLang="ja-JP" sz="4800" dirty="0"/>
          </a:p>
          <a:p>
            <a:pPr algn="ctr"/>
            <a:r>
              <a:rPr kumimoji="1" lang="ja-JP" altLang="en-US" sz="4800" dirty="0"/>
              <a:t>タイトルが出力される</a:t>
            </a:r>
          </a:p>
        </p:txBody>
      </p:sp>
      <p:sp>
        <p:nvSpPr>
          <p:cNvPr id="11" name="矢印: 下 10">
            <a:extLst>
              <a:ext uri="{FF2B5EF4-FFF2-40B4-BE49-F238E27FC236}">
                <a16:creationId xmlns:a16="http://schemas.microsoft.com/office/drawing/2014/main" id="{1D8E71BD-C428-AD3E-B100-7E288F136941}"/>
              </a:ext>
            </a:extLst>
          </p:cNvPr>
          <p:cNvSpPr/>
          <p:nvPr/>
        </p:nvSpPr>
        <p:spPr>
          <a:xfrm>
            <a:off x="8534400" y="4323381"/>
            <a:ext cx="990600" cy="381000"/>
          </a:xfrm>
          <a:prstGeom prst="downArrow">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下 11">
            <a:extLst>
              <a:ext uri="{FF2B5EF4-FFF2-40B4-BE49-F238E27FC236}">
                <a16:creationId xmlns:a16="http://schemas.microsoft.com/office/drawing/2014/main" id="{97230740-9F37-A79C-3306-2ABC507E9F4F}"/>
              </a:ext>
            </a:extLst>
          </p:cNvPr>
          <p:cNvSpPr/>
          <p:nvPr/>
        </p:nvSpPr>
        <p:spPr>
          <a:xfrm>
            <a:off x="8534400" y="5827577"/>
            <a:ext cx="990600" cy="381000"/>
          </a:xfrm>
          <a:prstGeom prst="downArrow">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52EC1920-1AF5-9A3C-89B4-7625C88F561B}"/>
              </a:ext>
            </a:extLst>
          </p:cNvPr>
          <p:cNvSpPr/>
          <p:nvPr/>
        </p:nvSpPr>
        <p:spPr>
          <a:xfrm>
            <a:off x="8534400" y="7277533"/>
            <a:ext cx="990600" cy="381000"/>
          </a:xfrm>
          <a:prstGeom prst="downArrow">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204895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52400" y="192260"/>
            <a:ext cx="13215805" cy="681149"/>
          </a:xfrm>
          <a:prstGeom prst="rect">
            <a:avLst/>
          </a:prstGeom>
        </p:spPr>
        <p:txBody>
          <a:bodyPr lIns="0" tIns="0" rIns="0" bIns="0" rtlCol="0" anchor="t">
            <a:spAutoFit/>
          </a:bodyPr>
          <a:lstStyle/>
          <a:p>
            <a:pPr>
              <a:lnSpc>
                <a:spcPts val="6120"/>
              </a:lnSpc>
            </a:pPr>
            <a:r>
              <a:rPr lang="ja-JP" altLang="en-US" sz="2800" spc="1800" dirty="0">
                <a:solidFill>
                  <a:srgbClr val="FFFFFF"/>
                </a:solidFill>
                <a:ea typeface="Noto Sans Black"/>
              </a:rPr>
              <a:t>ワードクラウド</a:t>
            </a:r>
            <a:endParaRPr lang="en-US" sz="2800" spc="1800" dirty="0">
              <a:solidFill>
                <a:srgbClr val="FFFFFF"/>
              </a:solidFill>
              <a:ea typeface="Noto Sans Black"/>
            </a:endParaRPr>
          </a:p>
        </p:txBody>
      </p:sp>
      <p:sp>
        <p:nvSpPr>
          <p:cNvPr id="8" name="Rectangle 1">
            <a:extLst>
              <a:ext uri="{FF2B5EF4-FFF2-40B4-BE49-F238E27FC236}">
                <a16:creationId xmlns:a16="http://schemas.microsoft.com/office/drawing/2014/main" id="{3086020E-100B-0524-1DC8-00A34D2AB079}"/>
              </a:ext>
            </a:extLst>
          </p:cNvPr>
          <p:cNvSpPr>
            <a:spLocks noChangeArrowheads="1"/>
          </p:cNvSpPr>
          <p:nvPr/>
        </p:nvSpPr>
        <p:spPr bwMode="auto">
          <a:xfrm>
            <a:off x="2286000" y="2933700"/>
            <a:ext cx="14541115"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ja-JP" altLang="en-US" sz="3600" dirty="0">
                <a:latin typeface="+mj-ea"/>
                <a:ea typeface="+mj-ea"/>
              </a:rPr>
              <a:t>・「山月記」 （中島敦）</a:t>
            </a:r>
            <a:endParaRPr lang="en-US" altLang="ja-JP" sz="3600" dirty="0">
              <a:latin typeface="+mj-ea"/>
              <a:ea typeface="+mj-ea"/>
            </a:endParaRPr>
          </a:p>
          <a:p>
            <a:pPr eaLnBrk="0" fontAlgn="base" hangingPunct="0">
              <a:spcBef>
                <a:spcPct val="0"/>
              </a:spcBef>
              <a:spcAft>
                <a:spcPct val="0"/>
              </a:spcAft>
            </a:pPr>
            <a:r>
              <a:rPr lang="ja-JP" altLang="en-US" sz="3600" dirty="0">
                <a:latin typeface="+mj-ea"/>
                <a:ea typeface="+mj-ea"/>
              </a:rPr>
              <a:t>　 </a:t>
            </a:r>
            <a:r>
              <a:rPr kumimoji="0" lang="en-US" altLang="ja-JP" sz="3600" b="0" i="0" u="none" strike="noStrike" cap="none" normalizeH="0" baseline="0" dirty="0">
                <a:ln>
                  <a:noFill/>
                </a:ln>
                <a:solidFill>
                  <a:schemeClr val="tx1"/>
                </a:solidFill>
                <a:effectLst/>
                <a:latin typeface="Arial" panose="020B0604020202020204" pitchFamily="34" charset="0"/>
                <a:hlinkClick r:id="rId2"/>
              </a:rPr>
              <a:t>https://www.aozora.gr.jp/cards/000119/files/624_ruby_5668.zip</a:t>
            </a:r>
            <a:endParaRPr lang="en-US" altLang="ja-JP" sz="3600" dirty="0">
              <a:latin typeface="+mj-ea"/>
              <a:ea typeface="+mj-ea"/>
            </a:endParaRPr>
          </a:p>
          <a:p>
            <a:pPr marL="0" marR="0" lvl="0" indent="0" algn="l" defTabSz="914400" rtl="0" eaLnBrk="0" fontAlgn="base" latinLnBrk="0" hangingPunct="0">
              <a:lnSpc>
                <a:spcPct val="100000"/>
              </a:lnSpc>
              <a:spcBef>
                <a:spcPct val="0"/>
              </a:spcBef>
              <a:spcAft>
                <a:spcPct val="0"/>
              </a:spcAft>
              <a:buClrTx/>
              <a:buSzTx/>
              <a:tabLst/>
            </a:pPr>
            <a:r>
              <a:rPr lang="ja-JP" altLang="en-US" sz="3600" dirty="0">
                <a:solidFill>
                  <a:srgbClr val="24292E"/>
                </a:solidFill>
                <a:latin typeface="+mj-ea"/>
                <a:ea typeface="+mj-ea"/>
              </a:rPr>
              <a:t>・「学問のすすめ」</a:t>
            </a:r>
            <a:r>
              <a:rPr lang="en-US" altLang="ja-JP" sz="3600" dirty="0">
                <a:solidFill>
                  <a:srgbClr val="24292E"/>
                </a:solidFill>
                <a:latin typeface="+mj-ea"/>
                <a:ea typeface="+mj-ea"/>
              </a:rPr>
              <a:t>(</a:t>
            </a:r>
            <a:r>
              <a:rPr lang="ja-JP" altLang="en-US" sz="3600" dirty="0">
                <a:solidFill>
                  <a:srgbClr val="24292E"/>
                </a:solidFill>
                <a:latin typeface="+mj-ea"/>
                <a:ea typeface="+mj-ea"/>
              </a:rPr>
              <a:t>福</a:t>
            </a:r>
            <a:r>
              <a:rPr kumimoji="0" lang="ja-JP" altLang="ja-JP" sz="3600" b="0" i="0" u="none" strike="noStrike" cap="none" normalizeH="0" baseline="0" dirty="0">
                <a:ln>
                  <a:noFill/>
                </a:ln>
                <a:solidFill>
                  <a:srgbClr val="24292E"/>
                </a:solidFill>
                <a:effectLst/>
                <a:latin typeface="+mj-ea"/>
                <a:ea typeface="+mj-ea"/>
              </a:rPr>
              <a:t>沢 諭吉)</a:t>
            </a:r>
          </a:p>
          <a:p>
            <a:pPr marL="457200" marR="0" lvl="1" indent="0" algn="l" defTabSz="914400" rtl="0" eaLnBrk="0" fontAlgn="base" latinLnBrk="0" hangingPunct="0">
              <a:lnSpc>
                <a:spcPct val="100000"/>
              </a:lnSpc>
              <a:spcBef>
                <a:spcPct val="0"/>
              </a:spcBef>
              <a:spcAft>
                <a:spcPct val="0"/>
              </a:spcAft>
              <a:buClrTx/>
              <a:buSzTx/>
              <a:tabLst/>
            </a:pPr>
            <a:r>
              <a:rPr kumimoji="0" lang="ja-JP" altLang="ja-JP" sz="3600" b="0" i="0" u="none" strike="noStrike" cap="none" normalizeH="0" baseline="0" dirty="0">
                <a:ln>
                  <a:noFill/>
                </a:ln>
                <a:solidFill>
                  <a:srgbClr val="0366D6"/>
                </a:solidFill>
                <a:effectLst/>
                <a:latin typeface="+mj-ea"/>
                <a:ea typeface="+mj-ea"/>
                <a:hlinkClick r:id="rId3"/>
              </a:rPr>
              <a:t>https://www.aozora.gr.jp/cards/000296/files/47061_ruby_28378.zip</a:t>
            </a:r>
            <a:endParaRPr kumimoji="0" lang="ja-JP" altLang="ja-JP" sz="3600" b="0" i="0" u="none" strike="noStrike" cap="none" normalizeH="0" baseline="0" dirty="0">
              <a:ln>
                <a:noFill/>
              </a:ln>
              <a:solidFill>
                <a:srgbClr val="24292E"/>
              </a:solidFill>
              <a:effectLst/>
              <a:latin typeface="+mj-ea"/>
              <a:ea typeface="+mj-ea"/>
            </a:endParaRPr>
          </a:p>
          <a:p>
            <a:pPr marL="0" marR="0" lvl="0" indent="0" algn="l" defTabSz="914400" rtl="0" eaLnBrk="0" fontAlgn="base" latinLnBrk="0" hangingPunct="0">
              <a:lnSpc>
                <a:spcPct val="100000"/>
              </a:lnSpc>
              <a:spcBef>
                <a:spcPct val="0"/>
              </a:spcBef>
              <a:spcAft>
                <a:spcPct val="0"/>
              </a:spcAft>
              <a:buClrTx/>
              <a:buSzTx/>
              <a:tabLst/>
            </a:pPr>
            <a:r>
              <a:rPr lang="ja-JP" altLang="en-US" sz="3600" dirty="0">
                <a:solidFill>
                  <a:srgbClr val="24292E"/>
                </a:solidFill>
                <a:latin typeface="+mj-ea"/>
                <a:ea typeface="+mj-ea"/>
              </a:rPr>
              <a:t>・「走れメロス」</a:t>
            </a:r>
            <a:r>
              <a:rPr kumimoji="0" lang="ja-JP" altLang="ja-JP" sz="3600" b="0" i="0" u="none" strike="noStrike" cap="none" normalizeH="0" baseline="0" dirty="0">
                <a:ln>
                  <a:noFill/>
                </a:ln>
                <a:solidFill>
                  <a:srgbClr val="24292E"/>
                </a:solidFill>
                <a:effectLst/>
                <a:latin typeface="+mj-ea"/>
                <a:ea typeface="+mj-ea"/>
              </a:rPr>
              <a:t>(太宰治)</a:t>
            </a:r>
          </a:p>
          <a:p>
            <a:pPr marL="457200" marR="0" lvl="1" indent="0" algn="l" defTabSz="914400" rtl="0" eaLnBrk="0" fontAlgn="base" latinLnBrk="0" hangingPunct="0">
              <a:lnSpc>
                <a:spcPct val="100000"/>
              </a:lnSpc>
              <a:spcBef>
                <a:spcPct val="0"/>
              </a:spcBef>
              <a:spcAft>
                <a:spcPct val="0"/>
              </a:spcAft>
              <a:buClrTx/>
              <a:buSzTx/>
              <a:tabLst/>
            </a:pPr>
            <a:r>
              <a:rPr kumimoji="0" lang="ja-JP" altLang="ja-JP" sz="3600" b="0" i="0" u="none" strike="noStrike" cap="none" normalizeH="0" baseline="0" dirty="0">
                <a:ln>
                  <a:noFill/>
                </a:ln>
                <a:solidFill>
                  <a:srgbClr val="0366D6"/>
                </a:solidFill>
                <a:effectLst/>
                <a:latin typeface="+mj-ea"/>
                <a:ea typeface="+mj-ea"/>
                <a:hlinkClick r:id="rId4"/>
              </a:rPr>
              <a:t>https://www.aozora.gr.jp/cards/000035/files/1567_ruby_4948.zip</a:t>
            </a:r>
            <a:endParaRPr kumimoji="0" lang="ja-JP" altLang="ja-JP" sz="3600" b="0" i="0" u="none" strike="noStrike" cap="none" normalizeH="0" baseline="0" dirty="0">
              <a:ln>
                <a:noFill/>
              </a:ln>
              <a:solidFill>
                <a:srgbClr val="24292E"/>
              </a:solidFill>
              <a:effectLst/>
              <a:latin typeface="+mj-ea"/>
              <a:ea typeface="+mj-ea"/>
            </a:endParaRPr>
          </a:p>
          <a:p>
            <a:pPr marL="0" marR="0" lvl="0" indent="0" algn="l" defTabSz="914400" rtl="0" eaLnBrk="0" fontAlgn="base" latinLnBrk="0" hangingPunct="0">
              <a:lnSpc>
                <a:spcPct val="100000"/>
              </a:lnSpc>
              <a:spcBef>
                <a:spcPct val="0"/>
              </a:spcBef>
              <a:spcAft>
                <a:spcPct val="0"/>
              </a:spcAft>
              <a:buClrTx/>
              <a:buSzTx/>
              <a:tabLst/>
            </a:pPr>
            <a:r>
              <a:rPr lang="ja-JP" altLang="en-US" sz="3600" dirty="0">
                <a:solidFill>
                  <a:srgbClr val="24292E"/>
                </a:solidFill>
                <a:latin typeface="+mj-ea"/>
                <a:ea typeface="+mj-ea"/>
              </a:rPr>
              <a:t>・「吾輩は猫である」</a:t>
            </a:r>
            <a:r>
              <a:rPr kumimoji="0" lang="ja-JP" altLang="ja-JP" sz="3600" b="0" i="0" u="none" strike="noStrike" cap="none" normalizeH="0" baseline="0" dirty="0">
                <a:ln>
                  <a:noFill/>
                </a:ln>
                <a:solidFill>
                  <a:srgbClr val="24292E"/>
                </a:solidFill>
                <a:effectLst/>
                <a:latin typeface="+mj-ea"/>
                <a:ea typeface="+mj-ea"/>
              </a:rPr>
              <a:t>(夏目 漱石)</a:t>
            </a:r>
            <a:endParaRPr lang="en-US" altLang="ja-JP" sz="3600" dirty="0">
              <a:solidFill>
                <a:srgbClr val="0366D6"/>
              </a:solidFill>
              <a:latin typeface="+mj-ea"/>
              <a:ea typeface="+mj-ea"/>
            </a:endParaRPr>
          </a:p>
          <a:p>
            <a:pPr marL="457200" marR="0" lvl="1" indent="0" algn="l" defTabSz="914400" rtl="0" eaLnBrk="0" fontAlgn="base" latinLnBrk="0" hangingPunct="0">
              <a:lnSpc>
                <a:spcPct val="100000"/>
              </a:lnSpc>
              <a:spcBef>
                <a:spcPct val="0"/>
              </a:spcBef>
              <a:spcAft>
                <a:spcPct val="0"/>
              </a:spcAft>
              <a:buClrTx/>
              <a:buSzTx/>
              <a:tabLst/>
            </a:pPr>
            <a:r>
              <a:rPr lang="en-US" altLang="ja-JP" sz="3600" dirty="0">
                <a:solidFill>
                  <a:srgbClr val="0366D6"/>
                </a:solidFill>
                <a:latin typeface="+mj-ea"/>
                <a:ea typeface="+mj-ea"/>
                <a:hlinkClick r:id="rId5"/>
              </a:rPr>
              <a:t>https://www.aozora.gr.jp/cards/000148/files/789_ruby_5639.zip</a:t>
            </a:r>
            <a:endParaRPr lang="en-US" altLang="ja-JP" sz="3600" dirty="0">
              <a:solidFill>
                <a:srgbClr val="0366D6"/>
              </a:solidFill>
              <a:latin typeface="+mj-ea"/>
              <a:ea typeface="+mj-ea"/>
            </a:endParaRPr>
          </a:p>
          <a:p>
            <a:pPr marL="457200" marR="0" lvl="1" indent="0" algn="l" defTabSz="914400" rtl="0" eaLnBrk="0" fontAlgn="base" latinLnBrk="0" hangingPunct="0">
              <a:lnSpc>
                <a:spcPct val="100000"/>
              </a:lnSpc>
              <a:spcBef>
                <a:spcPct val="0"/>
              </a:spcBef>
              <a:spcAft>
                <a:spcPct val="0"/>
              </a:spcAft>
              <a:buClrTx/>
              <a:buSzTx/>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7874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52400" y="192260"/>
            <a:ext cx="13215805" cy="681149"/>
          </a:xfrm>
          <a:prstGeom prst="rect">
            <a:avLst/>
          </a:prstGeom>
        </p:spPr>
        <p:txBody>
          <a:bodyPr lIns="0" tIns="0" rIns="0" bIns="0" rtlCol="0" anchor="t">
            <a:spAutoFit/>
          </a:bodyPr>
          <a:lstStyle/>
          <a:p>
            <a:pPr>
              <a:lnSpc>
                <a:spcPts val="6120"/>
              </a:lnSpc>
            </a:pPr>
            <a:r>
              <a:rPr lang="ja-JP" altLang="en-US" sz="2800" spc="1800" dirty="0">
                <a:solidFill>
                  <a:srgbClr val="FFFFFF"/>
                </a:solidFill>
                <a:ea typeface="Noto Sans Black"/>
              </a:rPr>
              <a:t>ワードクラウド</a:t>
            </a:r>
            <a:endParaRPr lang="en-US" sz="2800" spc="1800" dirty="0">
              <a:solidFill>
                <a:srgbClr val="FFFFFF"/>
              </a:solidFill>
              <a:ea typeface="Noto Sans Black"/>
            </a:endParaRPr>
          </a:p>
        </p:txBody>
      </p:sp>
      <p:pic>
        <p:nvPicPr>
          <p:cNvPr id="8" name="図 7">
            <a:extLst>
              <a:ext uri="{FF2B5EF4-FFF2-40B4-BE49-F238E27FC236}">
                <a16:creationId xmlns:a16="http://schemas.microsoft.com/office/drawing/2014/main" id="{39C57F0F-28D8-173B-43A4-1DE4178758A3}"/>
              </a:ext>
            </a:extLst>
          </p:cNvPr>
          <p:cNvPicPr>
            <a:picLocks noChangeAspect="1"/>
          </p:cNvPicPr>
          <p:nvPr/>
        </p:nvPicPr>
        <p:blipFill>
          <a:blip r:embed="rId2"/>
          <a:stretch>
            <a:fillRect/>
          </a:stretch>
        </p:blipFill>
        <p:spPr>
          <a:xfrm>
            <a:off x="2590800" y="1484493"/>
            <a:ext cx="11613251" cy="8480839"/>
          </a:xfrm>
          <a:prstGeom prst="rect">
            <a:avLst/>
          </a:prstGeom>
        </p:spPr>
      </p:pic>
      <p:sp>
        <p:nvSpPr>
          <p:cNvPr id="9" name="矢印: 右 8">
            <a:extLst>
              <a:ext uri="{FF2B5EF4-FFF2-40B4-BE49-F238E27FC236}">
                <a16:creationId xmlns:a16="http://schemas.microsoft.com/office/drawing/2014/main" id="{5777C12A-02FA-C267-E4AB-6431C6C5D7A6}"/>
              </a:ext>
            </a:extLst>
          </p:cNvPr>
          <p:cNvSpPr/>
          <p:nvPr/>
        </p:nvSpPr>
        <p:spPr>
          <a:xfrm rot="10800000">
            <a:off x="10058400" y="2357902"/>
            <a:ext cx="1371600" cy="795802"/>
          </a:xfrm>
          <a:prstGeom prst="rightArrow">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B1EF31D-15BF-7065-ACB6-F596540A6833}"/>
              </a:ext>
            </a:extLst>
          </p:cNvPr>
          <p:cNvSpPr txBox="1"/>
          <p:nvPr/>
        </p:nvSpPr>
        <p:spPr>
          <a:xfrm>
            <a:off x="11972711" y="2368879"/>
            <a:ext cx="3038959" cy="584775"/>
          </a:xfrm>
          <a:prstGeom prst="rect">
            <a:avLst/>
          </a:prstGeom>
          <a:noFill/>
        </p:spPr>
        <p:txBody>
          <a:bodyPr wrap="square" rtlCol="0">
            <a:spAutoFit/>
          </a:bodyPr>
          <a:lstStyle/>
          <a:p>
            <a:r>
              <a:rPr kumimoji="1" lang="ja-JP" altLang="en-US" sz="3200" dirty="0"/>
              <a:t>必要なライブラリ</a:t>
            </a:r>
          </a:p>
        </p:txBody>
      </p:sp>
      <p:sp>
        <p:nvSpPr>
          <p:cNvPr id="12" name="正方形/長方形 11">
            <a:extLst>
              <a:ext uri="{FF2B5EF4-FFF2-40B4-BE49-F238E27FC236}">
                <a16:creationId xmlns:a16="http://schemas.microsoft.com/office/drawing/2014/main" id="{6A64D4EA-8F52-76C9-0649-58E5D5558205}"/>
              </a:ext>
            </a:extLst>
          </p:cNvPr>
          <p:cNvSpPr/>
          <p:nvPr/>
        </p:nvSpPr>
        <p:spPr>
          <a:xfrm>
            <a:off x="4083949" y="4229100"/>
            <a:ext cx="1935851" cy="457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4841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52400" y="192260"/>
            <a:ext cx="13215805" cy="681149"/>
          </a:xfrm>
          <a:prstGeom prst="rect">
            <a:avLst/>
          </a:prstGeom>
        </p:spPr>
        <p:txBody>
          <a:bodyPr lIns="0" tIns="0" rIns="0" bIns="0" rtlCol="0" anchor="t">
            <a:spAutoFit/>
          </a:bodyPr>
          <a:lstStyle/>
          <a:p>
            <a:pPr>
              <a:lnSpc>
                <a:spcPts val="6120"/>
              </a:lnSpc>
            </a:pPr>
            <a:r>
              <a:rPr lang="ja-JP" altLang="en-US" sz="2800" spc="1800" dirty="0">
                <a:solidFill>
                  <a:srgbClr val="FFFFFF"/>
                </a:solidFill>
                <a:ea typeface="Noto Sans Black"/>
              </a:rPr>
              <a:t>ワードクラウド</a:t>
            </a:r>
            <a:endParaRPr lang="en-US" sz="2800" spc="1800" dirty="0">
              <a:solidFill>
                <a:srgbClr val="FFFFFF"/>
              </a:solidFill>
              <a:ea typeface="Noto Sans Black"/>
            </a:endParaRPr>
          </a:p>
        </p:txBody>
      </p:sp>
      <p:pic>
        <p:nvPicPr>
          <p:cNvPr id="8" name="図 7">
            <a:extLst>
              <a:ext uri="{FF2B5EF4-FFF2-40B4-BE49-F238E27FC236}">
                <a16:creationId xmlns:a16="http://schemas.microsoft.com/office/drawing/2014/main" id="{43A5F3D8-4E26-1EF1-72CF-7E20837825E7}"/>
              </a:ext>
            </a:extLst>
          </p:cNvPr>
          <p:cNvPicPr>
            <a:picLocks noChangeAspect="1"/>
          </p:cNvPicPr>
          <p:nvPr/>
        </p:nvPicPr>
        <p:blipFill rotWithShape="1">
          <a:blip r:embed="rId2"/>
          <a:srcRect b="54241"/>
          <a:stretch/>
        </p:blipFill>
        <p:spPr>
          <a:xfrm>
            <a:off x="1195861" y="3086100"/>
            <a:ext cx="15389959" cy="6234087"/>
          </a:xfrm>
          <a:prstGeom prst="rect">
            <a:avLst/>
          </a:prstGeom>
        </p:spPr>
      </p:pic>
      <p:sp>
        <p:nvSpPr>
          <p:cNvPr id="7" name="テキスト ボックス 6">
            <a:extLst>
              <a:ext uri="{FF2B5EF4-FFF2-40B4-BE49-F238E27FC236}">
                <a16:creationId xmlns:a16="http://schemas.microsoft.com/office/drawing/2014/main" id="{7B514966-4E44-28D8-F9AD-B1E53FD6C8DA}"/>
              </a:ext>
            </a:extLst>
          </p:cNvPr>
          <p:cNvSpPr txBox="1"/>
          <p:nvPr/>
        </p:nvSpPr>
        <p:spPr>
          <a:xfrm>
            <a:off x="1066800" y="2001413"/>
            <a:ext cx="10820400" cy="584775"/>
          </a:xfrm>
          <a:prstGeom prst="rect">
            <a:avLst/>
          </a:prstGeom>
          <a:noFill/>
        </p:spPr>
        <p:txBody>
          <a:bodyPr wrap="square" rtlCol="0">
            <a:spAutoFit/>
          </a:bodyPr>
          <a:lstStyle/>
          <a:p>
            <a:r>
              <a:rPr kumimoji="1" lang="en-US" altLang="ja-JP" sz="3200" dirty="0" err="1"/>
              <a:t>MeCab</a:t>
            </a:r>
            <a:r>
              <a:rPr kumimoji="1" lang="ja-JP" altLang="en-US" sz="3200" dirty="0"/>
              <a:t>を利用して文中に出現する名詞トップ</a:t>
            </a:r>
            <a:r>
              <a:rPr kumimoji="1" lang="en-US" altLang="ja-JP" sz="3200" dirty="0"/>
              <a:t>10</a:t>
            </a:r>
            <a:r>
              <a:rPr kumimoji="1" lang="ja-JP" altLang="en-US" sz="3200" dirty="0"/>
              <a:t>を抽出してみる</a:t>
            </a:r>
          </a:p>
        </p:txBody>
      </p:sp>
    </p:spTree>
    <p:extLst>
      <p:ext uri="{BB962C8B-B14F-4D97-AF65-F5344CB8AC3E}">
        <p14:creationId xmlns:p14="http://schemas.microsoft.com/office/powerpoint/2010/main" val="839099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52400" y="192260"/>
            <a:ext cx="13215805" cy="681149"/>
          </a:xfrm>
          <a:prstGeom prst="rect">
            <a:avLst/>
          </a:prstGeom>
        </p:spPr>
        <p:txBody>
          <a:bodyPr lIns="0" tIns="0" rIns="0" bIns="0" rtlCol="0" anchor="t">
            <a:spAutoFit/>
          </a:bodyPr>
          <a:lstStyle/>
          <a:p>
            <a:pPr>
              <a:lnSpc>
                <a:spcPts val="6120"/>
              </a:lnSpc>
            </a:pPr>
            <a:r>
              <a:rPr lang="ja-JP" altLang="en-US" sz="2800" spc="1800" dirty="0">
                <a:solidFill>
                  <a:srgbClr val="FFFFFF"/>
                </a:solidFill>
                <a:ea typeface="Noto Sans Black"/>
              </a:rPr>
              <a:t>ワードクラウド</a:t>
            </a:r>
            <a:endParaRPr lang="en-US" sz="2800" spc="1800" dirty="0">
              <a:solidFill>
                <a:srgbClr val="FFFFFF"/>
              </a:solidFill>
              <a:ea typeface="Noto Sans Black"/>
            </a:endParaRPr>
          </a:p>
        </p:txBody>
      </p:sp>
      <p:pic>
        <p:nvPicPr>
          <p:cNvPr id="10" name="図 9">
            <a:extLst>
              <a:ext uri="{FF2B5EF4-FFF2-40B4-BE49-F238E27FC236}">
                <a16:creationId xmlns:a16="http://schemas.microsoft.com/office/drawing/2014/main" id="{7721DBCF-FA7B-70D5-6B9A-39EBD1A29612}"/>
              </a:ext>
            </a:extLst>
          </p:cNvPr>
          <p:cNvPicPr>
            <a:picLocks noChangeAspect="1"/>
          </p:cNvPicPr>
          <p:nvPr/>
        </p:nvPicPr>
        <p:blipFill>
          <a:blip r:embed="rId2"/>
          <a:stretch>
            <a:fillRect/>
          </a:stretch>
        </p:blipFill>
        <p:spPr>
          <a:xfrm>
            <a:off x="1591914" y="2095500"/>
            <a:ext cx="14396564" cy="6553200"/>
          </a:xfrm>
          <a:prstGeom prst="rect">
            <a:avLst/>
          </a:prstGeom>
        </p:spPr>
      </p:pic>
    </p:spTree>
    <p:extLst>
      <p:ext uri="{BB962C8B-B14F-4D97-AF65-F5344CB8AC3E}">
        <p14:creationId xmlns:p14="http://schemas.microsoft.com/office/powerpoint/2010/main" val="2787843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685800" y="19565"/>
            <a:ext cx="13215805" cy="681149"/>
          </a:xfrm>
          <a:prstGeom prst="rect">
            <a:avLst/>
          </a:prstGeom>
        </p:spPr>
        <p:txBody>
          <a:bodyPr lIns="0" tIns="0" rIns="0" bIns="0" rtlCol="0" anchor="t">
            <a:spAutoFit/>
          </a:bodyPr>
          <a:lstStyle/>
          <a:p>
            <a:pPr>
              <a:lnSpc>
                <a:spcPts val="6120"/>
              </a:lnSpc>
            </a:pPr>
            <a:r>
              <a:rPr lang="ja-JP" altLang="en-US" sz="2800" spc="1800" dirty="0">
                <a:solidFill>
                  <a:srgbClr val="FFFFFF"/>
                </a:solidFill>
                <a:ea typeface="Noto Sans Black"/>
              </a:rPr>
              <a:t>文字列とは</a:t>
            </a:r>
            <a:endParaRPr lang="en-US" sz="2800" spc="1800" dirty="0">
              <a:solidFill>
                <a:srgbClr val="FFFFFF"/>
              </a:solidFill>
              <a:ea typeface="Noto Sans Black"/>
            </a:endParaRPr>
          </a:p>
        </p:txBody>
      </p:sp>
      <p:pic>
        <p:nvPicPr>
          <p:cNvPr id="8" name="図 7">
            <a:extLst>
              <a:ext uri="{FF2B5EF4-FFF2-40B4-BE49-F238E27FC236}">
                <a16:creationId xmlns:a16="http://schemas.microsoft.com/office/drawing/2014/main" id="{9B081F0B-430A-5C16-9494-71CD98DC6831}"/>
              </a:ext>
            </a:extLst>
          </p:cNvPr>
          <p:cNvPicPr>
            <a:picLocks noChangeAspect="1"/>
          </p:cNvPicPr>
          <p:nvPr/>
        </p:nvPicPr>
        <p:blipFill>
          <a:blip r:embed="rId2"/>
          <a:stretch>
            <a:fillRect/>
          </a:stretch>
        </p:blipFill>
        <p:spPr>
          <a:xfrm>
            <a:off x="228600" y="1869110"/>
            <a:ext cx="17433719" cy="7239000"/>
          </a:xfrm>
          <a:prstGeom prst="rect">
            <a:avLst/>
          </a:prstGeom>
        </p:spPr>
      </p:pic>
      <p:sp>
        <p:nvSpPr>
          <p:cNvPr id="9" name="正方形/長方形 8">
            <a:extLst>
              <a:ext uri="{FF2B5EF4-FFF2-40B4-BE49-F238E27FC236}">
                <a16:creationId xmlns:a16="http://schemas.microsoft.com/office/drawing/2014/main" id="{8B6D3D7C-881D-5D87-6EA3-8BDDDFFFCFE3}"/>
              </a:ext>
            </a:extLst>
          </p:cNvPr>
          <p:cNvSpPr/>
          <p:nvPr/>
        </p:nvSpPr>
        <p:spPr>
          <a:xfrm>
            <a:off x="3886200" y="7581900"/>
            <a:ext cx="741170" cy="533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91164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3810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52400" y="192260"/>
            <a:ext cx="13215805" cy="681149"/>
          </a:xfrm>
          <a:prstGeom prst="rect">
            <a:avLst/>
          </a:prstGeom>
        </p:spPr>
        <p:txBody>
          <a:bodyPr lIns="0" tIns="0" rIns="0" bIns="0" rtlCol="0" anchor="t">
            <a:spAutoFit/>
          </a:bodyPr>
          <a:lstStyle/>
          <a:p>
            <a:pPr>
              <a:lnSpc>
                <a:spcPts val="6120"/>
              </a:lnSpc>
            </a:pPr>
            <a:r>
              <a:rPr lang="ja-JP" altLang="en-US" sz="2800" spc="1800" dirty="0">
                <a:solidFill>
                  <a:srgbClr val="FFFFFF"/>
                </a:solidFill>
                <a:ea typeface="Noto Sans Black"/>
              </a:rPr>
              <a:t>ワードクラウド</a:t>
            </a:r>
            <a:endParaRPr lang="en-US" sz="2800" spc="1800" dirty="0">
              <a:solidFill>
                <a:srgbClr val="FFFFFF"/>
              </a:solidFill>
              <a:ea typeface="Noto Sans Black"/>
            </a:endParaRPr>
          </a:p>
        </p:txBody>
      </p:sp>
      <p:sp>
        <p:nvSpPr>
          <p:cNvPr id="12" name="Freeform 6">
            <a:extLst>
              <a:ext uri="{FF2B5EF4-FFF2-40B4-BE49-F238E27FC236}">
                <a16:creationId xmlns:a16="http://schemas.microsoft.com/office/drawing/2014/main" id="{62675D1C-96E7-21DD-F41F-FDB5522BEA95}"/>
              </a:ext>
            </a:extLst>
          </p:cNvPr>
          <p:cNvSpPr/>
          <p:nvPr/>
        </p:nvSpPr>
        <p:spPr>
          <a:xfrm flipH="1">
            <a:off x="1301824" y="2292686"/>
            <a:ext cx="6651092" cy="5701628"/>
          </a:xfrm>
          <a:custGeom>
            <a:avLst/>
            <a:gdLst/>
            <a:ahLst/>
            <a:cxnLst/>
            <a:rect l="l" t="t" r="r" b="b"/>
            <a:pathLst>
              <a:path w="2738823" h="2947853">
                <a:moveTo>
                  <a:pt x="2738823" y="0"/>
                </a:moveTo>
                <a:lnTo>
                  <a:pt x="0" y="0"/>
                </a:lnTo>
                <a:lnTo>
                  <a:pt x="0" y="2947853"/>
                </a:lnTo>
                <a:lnTo>
                  <a:pt x="2738823" y="2947853"/>
                </a:lnTo>
                <a:lnTo>
                  <a:pt x="273882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テキスト ボックス 12">
            <a:extLst>
              <a:ext uri="{FF2B5EF4-FFF2-40B4-BE49-F238E27FC236}">
                <a16:creationId xmlns:a16="http://schemas.microsoft.com/office/drawing/2014/main" id="{2DBD95FB-F136-DACD-E477-E3FACD91668A}"/>
              </a:ext>
            </a:extLst>
          </p:cNvPr>
          <p:cNvSpPr txBox="1"/>
          <p:nvPr/>
        </p:nvSpPr>
        <p:spPr>
          <a:xfrm>
            <a:off x="9001586" y="2304159"/>
            <a:ext cx="2667000" cy="1015663"/>
          </a:xfrm>
          <a:prstGeom prst="rect">
            <a:avLst/>
          </a:prstGeom>
          <a:noFill/>
        </p:spPr>
        <p:txBody>
          <a:bodyPr wrap="square" rtlCol="0">
            <a:spAutoFit/>
          </a:bodyPr>
          <a:lstStyle/>
          <a:p>
            <a:r>
              <a:rPr kumimoji="1" lang="ja-JP" altLang="en-US" sz="6000" dirty="0"/>
              <a:t>課題３</a:t>
            </a:r>
          </a:p>
        </p:txBody>
      </p:sp>
      <p:sp>
        <p:nvSpPr>
          <p:cNvPr id="14" name="テキスト ボックス 13">
            <a:extLst>
              <a:ext uri="{FF2B5EF4-FFF2-40B4-BE49-F238E27FC236}">
                <a16:creationId xmlns:a16="http://schemas.microsoft.com/office/drawing/2014/main" id="{186637CA-11A3-B951-BD00-324F388EC171}"/>
              </a:ext>
            </a:extLst>
          </p:cNvPr>
          <p:cNvSpPr txBox="1"/>
          <p:nvPr/>
        </p:nvSpPr>
        <p:spPr>
          <a:xfrm>
            <a:off x="10068821" y="4381500"/>
            <a:ext cx="6019800" cy="2308324"/>
          </a:xfrm>
          <a:prstGeom prst="rect">
            <a:avLst/>
          </a:prstGeom>
          <a:noFill/>
        </p:spPr>
        <p:txBody>
          <a:bodyPr wrap="square" rtlCol="0">
            <a:spAutoFit/>
          </a:bodyPr>
          <a:lstStyle/>
          <a:p>
            <a:r>
              <a:rPr kumimoji="1" lang="ja-JP" altLang="en-US" sz="7200" dirty="0">
                <a:solidFill>
                  <a:schemeClr val="tx2">
                    <a:lumMod val="60000"/>
                    <a:lumOff val="40000"/>
                  </a:schemeClr>
                </a:solidFill>
              </a:rPr>
              <a:t>ワードクラウド</a:t>
            </a:r>
            <a:endParaRPr kumimoji="1" lang="en-US" altLang="ja-JP" sz="7200" dirty="0">
              <a:solidFill>
                <a:schemeClr val="tx2">
                  <a:lumMod val="60000"/>
                  <a:lumOff val="40000"/>
                </a:schemeClr>
              </a:solidFill>
            </a:endParaRPr>
          </a:p>
          <a:p>
            <a:r>
              <a:rPr kumimoji="1" lang="ja-JP" altLang="en-US" sz="7200" dirty="0"/>
              <a:t>を作ってみよう</a:t>
            </a:r>
          </a:p>
        </p:txBody>
      </p:sp>
      <p:cxnSp>
        <p:nvCxnSpPr>
          <p:cNvPr id="16" name="直線コネクタ 15">
            <a:extLst>
              <a:ext uri="{FF2B5EF4-FFF2-40B4-BE49-F238E27FC236}">
                <a16:creationId xmlns:a16="http://schemas.microsoft.com/office/drawing/2014/main" id="{038171BE-D84C-8E56-E974-7D4824D37356}"/>
              </a:ext>
            </a:extLst>
          </p:cNvPr>
          <p:cNvCxnSpPr/>
          <p:nvPr/>
        </p:nvCxnSpPr>
        <p:spPr>
          <a:xfrm>
            <a:off x="10068821" y="4076700"/>
            <a:ext cx="5628379" cy="0"/>
          </a:xfrm>
          <a:prstGeom prst="line">
            <a:avLst/>
          </a:prstGeom>
        </p:spPr>
        <p:style>
          <a:lnRef idx="1">
            <a:schemeClr val="dk1"/>
          </a:lnRef>
          <a:fillRef idx="0">
            <a:schemeClr val="dk1"/>
          </a:fillRef>
          <a:effectRef idx="0">
            <a:schemeClr val="dk1"/>
          </a:effectRef>
          <a:fontRef idx="minor">
            <a:schemeClr val="tx1"/>
          </a:fontRef>
        </p:style>
      </p:cxnSp>
      <p:cxnSp>
        <p:nvCxnSpPr>
          <p:cNvPr id="17" name="直線コネクタ 16">
            <a:extLst>
              <a:ext uri="{FF2B5EF4-FFF2-40B4-BE49-F238E27FC236}">
                <a16:creationId xmlns:a16="http://schemas.microsoft.com/office/drawing/2014/main" id="{0F1FC9FE-A8B8-86F7-0E53-1F8EF8924E8F}"/>
              </a:ext>
            </a:extLst>
          </p:cNvPr>
          <p:cNvCxnSpPr/>
          <p:nvPr/>
        </p:nvCxnSpPr>
        <p:spPr>
          <a:xfrm>
            <a:off x="10068821" y="7048500"/>
            <a:ext cx="56283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64904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52400" y="192260"/>
            <a:ext cx="13215805" cy="681149"/>
          </a:xfrm>
          <a:prstGeom prst="rect">
            <a:avLst/>
          </a:prstGeom>
        </p:spPr>
        <p:txBody>
          <a:bodyPr lIns="0" tIns="0" rIns="0" bIns="0" rtlCol="0" anchor="t">
            <a:spAutoFit/>
          </a:bodyPr>
          <a:lstStyle/>
          <a:p>
            <a:pPr>
              <a:lnSpc>
                <a:spcPts val="6120"/>
              </a:lnSpc>
            </a:pPr>
            <a:r>
              <a:rPr lang="ja-JP" altLang="en-US" sz="2800" spc="1800" dirty="0">
                <a:solidFill>
                  <a:srgbClr val="FFFFFF"/>
                </a:solidFill>
                <a:ea typeface="Noto Sans Black"/>
              </a:rPr>
              <a:t>ワードクラウド</a:t>
            </a:r>
            <a:endParaRPr lang="en-US" sz="2800" spc="1800" dirty="0">
              <a:solidFill>
                <a:srgbClr val="FFFFFF"/>
              </a:solidFill>
              <a:ea typeface="Noto Sans Black"/>
            </a:endParaRPr>
          </a:p>
        </p:txBody>
      </p:sp>
      <p:sp>
        <p:nvSpPr>
          <p:cNvPr id="7" name="テキスト ボックス 6">
            <a:extLst>
              <a:ext uri="{FF2B5EF4-FFF2-40B4-BE49-F238E27FC236}">
                <a16:creationId xmlns:a16="http://schemas.microsoft.com/office/drawing/2014/main" id="{581F4BD9-9FB5-F2DE-7E20-574819CFA1B9}"/>
              </a:ext>
            </a:extLst>
          </p:cNvPr>
          <p:cNvSpPr txBox="1"/>
          <p:nvPr/>
        </p:nvSpPr>
        <p:spPr>
          <a:xfrm>
            <a:off x="2209800" y="2933700"/>
            <a:ext cx="7924800" cy="707886"/>
          </a:xfrm>
          <a:prstGeom prst="rect">
            <a:avLst/>
          </a:prstGeom>
          <a:noFill/>
        </p:spPr>
        <p:txBody>
          <a:bodyPr wrap="square" rtlCol="0">
            <a:spAutoFit/>
          </a:bodyPr>
          <a:lstStyle/>
          <a:p>
            <a:r>
              <a:rPr kumimoji="1" lang="ja-JP" altLang="en-US" sz="4000" dirty="0"/>
              <a:t>①　必要なライブラリをインポート</a:t>
            </a:r>
          </a:p>
        </p:txBody>
      </p:sp>
      <p:pic>
        <p:nvPicPr>
          <p:cNvPr id="11" name="図 10">
            <a:extLst>
              <a:ext uri="{FF2B5EF4-FFF2-40B4-BE49-F238E27FC236}">
                <a16:creationId xmlns:a16="http://schemas.microsoft.com/office/drawing/2014/main" id="{1099170A-4799-2E5A-BEDF-0556895991F6}"/>
              </a:ext>
            </a:extLst>
          </p:cNvPr>
          <p:cNvPicPr>
            <a:picLocks noChangeAspect="1"/>
          </p:cNvPicPr>
          <p:nvPr/>
        </p:nvPicPr>
        <p:blipFill>
          <a:blip r:embed="rId2"/>
          <a:stretch>
            <a:fillRect/>
          </a:stretch>
        </p:blipFill>
        <p:spPr>
          <a:xfrm>
            <a:off x="2992277" y="4293853"/>
            <a:ext cx="12303446" cy="2816047"/>
          </a:xfrm>
          <a:prstGeom prst="rect">
            <a:avLst/>
          </a:prstGeom>
        </p:spPr>
      </p:pic>
    </p:spTree>
    <p:extLst>
      <p:ext uri="{BB962C8B-B14F-4D97-AF65-F5344CB8AC3E}">
        <p14:creationId xmlns:p14="http://schemas.microsoft.com/office/powerpoint/2010/main" val="401855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0595" y="-3810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52400" y="192260"/>
            <a:ext cx="13215805" cy="681149"/>
          </a:xfrm>
          <a:prstGeom prst="rect">
            <a:avLst/>
          </a:prstGeom>
        </p:spPr>
        <p:txBody>
          <a:bodyPr lIns="0" tIns="0" rIns="0" bIns="0" rtlCol="0" anchor="t">
            <a:spAutoFit/>
          </a:bodyPr>
          <a:lstStyle/>
          <a:p>
            <a:pPr>
              <a:lnSpc>
                <a:spcPts val="6120"/>
              </a:lnSpc>
            </a:pPr>
            <a:r>
              <a:rPr lang="ja-JP" altLang="en-US" sz="2800" spc="1800" dirty="0">
                <a:solidFill>
                  <a:srgbClr val="FFFFFF"/>
                </a:solidFill>
                <a:ea typeface="Noto Sans Black"/>
              </a:rPr>
              <a:t>ワードクラウド</a:t>
            </a:r>
            <a:endParaRPr lang="en-US" sz="2800" spc="1800" dirty="0">
              <a:solidFill>
                <a:srgbClr val="FFFFFF"/>
              </a:solidFill>
              <a:ea typeface="Noto Sans Black"/>
            </a:endParaRPr>
          </a:p>
        </p:txBody>
      </p:sp>
      <p:sp>
        <p:nvSpPr>
          <p:cNvPr id="7" name="テキスト ボックス 6">
            <a:extLst>
              <a:ext uri="{FF2B5EF4-FFF2-40B4-BE49-F238E27FC236}">
                <a16:creationId xmlns:a16="http://schemas.microsoft.com/office/drawing/2014/main" id="{581F4BD9-9FB5-F2DE-7E20-574819CFA1B9}"/>
              </a:ext>
            </a:extLst>
          </p:cNvPr>
          <p:cNvSpPr txBox="1"/>
          <p:nvPr/>
        </p:nvSpPr>
        <p:spPr>
          <a:xfrm>
            <a:off x="1860944" y="1891635"/>
            <a:ext cx="7924800" cy="707886"/>
          </a:xfrm>
          <a:prstGeom prst="rect">
            <a:avLst/>
          </a:prstGeom>
          <a:noFill/>
        </p:spPr>
        <p:txBody>
          <a:bodyPr wrap="square" rtlCol="0">
            <a:spAutoFit/>
          </a:bodyPr>
          <a:lstStyle/>
          <a:p>
            <a:r>
              <a:rPr kumimoji="1" lang="ja-JP" altLang="en-US" sz="4000" dirty="0"/>
              <a:t>②　</a:t>
            </a:r>
          </a:p>
        </p:txBody>
      </p:sp>
      <p:sp>
        <p:nvSpPr>
          <p:cNvPr id="10" name="テキスト ボックス 9">
            <a:extLst>
              <a:ext uri="{FF2B5EF4-FFF2-40B4-BE49-F238E27FC236}">
                <a16:creationId xmlns:a16="http://schemas.microsoft.com/office/drawing/2014/main" id="{2F83DB0F-8568-EE5D-5616-5A92F5053B0D}"/>
              </a:ext>
            </a:extLst>
          </p:cNvPr>
          <p:cNvSpPr txBox="1"/>
          <p:nvPr/>
        </p:nvSpPr>
        <p:spPr>
          <a:xfrm>
            <a:off x="2895600" y="1891635"/>
            <a:ext cx="12039347" cy="1323439"/>
          </a:xfrm>
          <a:prstGeom prst="rect">
            <a:avLst/>
          </a:prstGeom>
          <a:noFill/>
        </p:spPr>
        <p:txBody>
          <a:bodyPr wrap="square">
            <a:spAutoFit/>
          </a:bodyPr>
          <a:lstStyle/>
          <a:p>
            <a:r>
              <a:rPr lang="ja-JP" altLang="en-US" sz="4000" dirty="0"/>
              <a:t>一般名詞だけを空白文字列を区切り文字としてつないだ文字列を返す関数、</a:t>
            </a:r>
            <a:r>
              <a:rPr lang="en-US" altLang="ja-JP" sz="4000" dirty="0" err="1"/>
              <a:t>get_words</a:t>
            </a:r>
            <a:r>
              <a:rPr lang="ja-JP" altLang="en-US" sz="4000" dirty="0"/>
              <a:t>を実装</a:t>
            </a:r>
          </a:p>
        </p:txBody>
      </p:sp>
      <p:pic>
        <p:nvPicPr>
          <p:cNvPr id="13" name="図 12">
            <a:extLst>
              <a:ext uri="{FF2B5EF4-FFF2-40B4-BE49-F238E27FC236}">
                <a16:creationId xmlns:a16="http://schemas.microsoft.com/office/drawing/2014/main" id="{930B7C78-B2E0-C7D9-D297-F4B3694C9696}"/>
              </a:ext>
            </a:extLst>
          </p:cNvPr>
          <p:cNvPicPr>
            <a:picLocks noChangeAspect="1"/>
          </p:cNvPicPr>
          <p:nvPr/>
        </p:nvPicPr>
        <p:blipFill>
          <a:blip r:embed="rId2"/>
          <a:stretch>
            <a:fillRect/>
          </a:stretch>
        </p:blipFill>
        <p:spPr>
          <a:xfrm>
            <a:off x="3704406" y="3332217"/>
            <a:ext cx="11230541" cy="6275256"/>
          </a:xfrm>
          <a:prstGeom prst="rect">
            <a:avLst/>
          </a:prstGeom>
        </p:spPr>
      </p:pic>
    </p:spTree>
    <p:extLst>
      <p:ext uri="{BB962C8B-B14F-4D97-AF65-F5344CB8AC3E}">
        <p14:creationId xmlns:p14="http://schemas.microsoft.com/office/powerpoint/2010/main" val="1759250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0595" y="-3810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52400" y="192260"/>
            <a:ext cx="13215805" cy="681149"/>
          </a:xfrm>
          <a:prstGeom prst="rect">
            <a:avLst/>
          </a:prstGeom>
        </p:spPr>
        <p:txBody>
          <a:bodyPr lIns="0" tIns="0" rIns="0" bIns="0" rtlCol="0" anchor="t">
            <a:spAutoFit/>
          </a:bodyPr>
          <a:lstStyle/>
          <a:p>
            <a:pPr>
              <a:lnSpc>
                <a:spcPts val="6120"/>
              </a:lnSpc>
            </a:pPr>
            <a:r>
              <a:rPr lang="ja-JP" altLang="en-US" sz="2800" spc="1800" dirty="0">
                <a:solidFill>
                  <a:srgbClr val="FFFFFF"/>
                </a:solidFill>
                <a:ea typeface="Noto Sans Black"/>
              </a:rPr>
              <a:t>ワードクラウド</a:t>
            </a:r>
            <a:endParaRPr lang="en-US" sz="2800" spc="1800" dirty="0">
              <a:solidFill>
                <a:srgbClr val="FFFFFF"/>
              </a:solidFill>
              <a:ea typeface="Noto Sans Black"/>
            </a:endParaRPr>
          </a:p>
        </p:txBody>
      </p:sp>
      <p:sp>
        <p:nvSpPr>
          <p:cNvPr id="7" name="テキスト ボックス 6">
            <a:extLst>
              <a:ext uri="{FF2B5EF4-FFF2-40B4-BE49-F238E27FC236}">
                <a16:creationId xmlns:a16="http://schemas.microsoft.com/office/drawing/2014/main" id="{581F4BD9-9FB5-F2DE-7E20-574819CFA1B9}"/>
              </a:ext>
            </a:extLst>
          </p:cNvPr>
          <p:cNvSpPr txBox="1"/>
          <p:nvPr/>
        </p:nvSpPr>
        <p:spPr>
          <a:xfrm>
            <a:off x="1676400" y="2471205"/>
            <a:ext cx="7924800" cy="707886"/>
          </a:xfrm>
          <a:prstGeom prst="rect">
            <a:avLst/>
          </a:prstGeom>
          <a:noFill/>
        </p:spPr>
        <p:txBody>
          <a:bodyPr wrap="square" rtlCol="0">
            <a:spAutoFit/>
          </a:bodyPr>
          <a:lstStyle/>
          <a:p>
            <a:r>
              <a:rPr kumimoji="1" lang="ja-JP" altLang="en-US" sz="4000" dirty="0"/>
              <a:t>③　これを実行　</a:t>
            </a:r>
          </a:p>
        </p:txBody>
      </p:sp>
      <p:pic>
        <p:nvPicPr>
          <p:cNvPr id="9" name="図 8">
            <a:extLst>
              <a:ext uri="{FF2B5EF4-FFF2-40B4-BE49-F238E27FC236}">
                <a16:creationId xmlns:a16="http://schemas.microsoft.com/office/drawing/2014/main" id="{24F225C2-A9F7-3020-A059-4D82F07C9459}"/>
              </a:ext>
            </a:extLst>
          </p:cNvPr>
          <p:cNvPicPr>
            <a:picLocks noChangeAspect="1"/>
          </p:cNvPicPr>
          <p:nvPr/>
        </p:nvPicPr>
        <p:blipFill>
          <a:blip r:embed="rId2"/>
          <a:stretch>
            <a:fillRect/>
          </a:stretch>
        </p:blipFill>
        <p:spPr>
          <a:xfrm>
            <a:off x="736619" y="3968633"/>
            <a:ext cx="16814762" cy="4740445"/>
          </a:xfrm>
          <a:prstGeom prst="rect">
            <a:avLst/>
          </a:prstGeom>
        </p:spPr>
      </p:pic>
    </p:spTree>
    <p:extLst>
      <p:ext uri="{BB962C8B-B14F-4D97-AF65-F5344CB8AC3E}">
        <p14:creationId xmlns:p14="http://schemas.microsoft.com/office/powerpoint/2010/main" val="1953896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0595" y="-3810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52400" y="192260"/>
            <a:ext cx="13215805" cy="681149"/>
          </a:xfrm>
          <a:prstGeom prst="rect">
            <a:avLst/>
          </a:prstGeom>
        </p:spPr>
        <p:txBody>
          <a:bodyPr lIns="0" tIns="0" rIns="0" bIns="0" rtlCol="0" anchor="t">
            <a:spAutoFit/>
          </a:bodyPr>
          <a:lstStyle/>
          <a:p>
            <a:pPr>
              <a:lnSpc>
                <a:spcPts val="6120"/>
              </a:lnSpc>
            </a:pPr>
            <a:r>
              <a:rPr lang="ja-JP" altLang="en-US" sz="2800" spc="1800" dirty="0">
                <a:solidFill>
                  <a:srgbClr val="FFFFFF"/>
                </a:solidFill>
                <a:ea typeface="Noto Sans Black"/>
              </a:rPr>
              <a:t>ワードクラウド</a:t>
            </a:r>
            <a:endParaRPr lang="en-US" sz="2800" spc="1800" dirty="0">
              <a:solidFill>
                <a:srgbClr val="FFFFFF"/>
              </a:solidFill>
              <a:ea typeface="Noto Sans Black"/>
            </a:endParaRPr>
          </a:p>
        </p:txBody>
      </p:sp>
      <p:sp>
        <p:nvSpPr>
          <p:cNvPr id="7" name="テキスト ボックス 6">
            <a:extLst>
              <a:ext uri="{FF2B5EF4-FFF2-40B4-BE49-F238E27FC236}">
                <a16:creationId xmlns:a16="http://schemas.microsoft.com/office/drawing/2014/main" id="{581F4BD9-9FB5-F2DE-7E20-574819CFA1B9}"/>
              </a:ext>
            </a:extLst>
          </p:cNvPr>
          <p:cNvSpPr txBox="1"/>
          <p:nvPr/>
        </p:nvSpPr>
        <p:spPr>
          <a:xfrm>
            <a:off x="1676400" y="2471205"/>
            <a:ext cx="9067800" cy="707886"/>
          </a:xfrm>
          <a:prstGeom prst="rect">
            <a:avLst/>
          </a:prstGeom>
          <a:noFill/>
        </p:spPr>
        <p:txBody>
          <a:bodyPr wrap="square" rtlCol="0">
            <a:spAutoFit/>
          </a:bodyPr>
          <a:lstStyle/>
          <a:p>
            <a:r>
              <a:rPr kumimoji="1" lang="ja-JP" altLang="en-US" sz="4000" dirty="0"/>
              <a:t>④　このようなものが出来ていれば成功　</a:t>
            </a:r>
          </a:p>
        </p:txBody>
      </p:sp>
      <p:pic>
        <p:nvPicPr>
          <p:cNvPr id="10" name="図 9">
            <a:extLst>
              <a:ext uri="{FF2B5EF4-FFF2-40B4-BE49-F238E27FC236}">
                <a16:creationId xmlns:a16="http://schemas.microsoft.com/office/drawing/2014/main" id="{30A65230-169C-91AF-849D-0B675274CD57}"/>
              </a:ext>
            </a:extLst>
          </p:cNvPr>
          <p:cNvPicPr>
            <a:picLocks noChangeAspect="1"/>
          </p:cNvPicPr>
          <p:nvPr/>
        </p:nvPicPr>
        <p:blipFill>
          <a:blip r:embed="rId2"/>
          <a:stretch>
            <a:fillRect/>
          </a:stretch>
        </p:blipFill>
        <p:spPr>
          <a:xfrm>
            <a:off x="4627370" y="3543300"/>
            <a:ext cx="8776548" cy="5896039"/>
          </a:xfrm>
          <a:prstGeom prst="rect">
            <a:avLst/>
          </a:prstGeom>
        </p:spPr>
      </p:pic>
    </p:spTree>
    <p:extLst>
      <p:ext uri="{BB962C8B-B14F-4D97-AF65-F5344CB8AC3E}">
        <p14:creationId xmlns:p14="http://schemas.microsoft.com/office/powerpoint/2010/main" val="2587146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3A77CD10-E25B-2AA7-1E7A-F0BA6D4381A1}"/>
              </a:ext>
            </a:extLst>
          </p:cNvPr>
          <p:cNvPicPr>
            <a:picLocks noChangeAspect="1"/>
          </p:cNvPicPr>
          <p:nvPr/>
        </p:nvPicPr>
        <p:blipFill>
          <a:blip r:embed="rId2"/>
          <a:stretch>
            <a:fillRect/>
          </a:stretch>
        </p:blipFill>
        <p:spPr>
          <a:xfrm>
            <a:off x="1244339" y="360139"/>
            <a:ext cx="15799321" cy="9688700"/>
          </a:xfrm>
          <a:prstGeom prst="rect">
            <a:avLst/>
          </a:prstGeom>
        </p:spPr>
      </p:pic>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685800" y="19565"/>
            <a:ext cx="13215805" cy="681149"/>
          </a:xfrm>
          <a:prstGeom prst="rect">
            <a:avLst/>
          </a:prstGeom>
        </p:spPr>
        <p:txBody>
          <a:bodyPr lIns="0" tIns="0" rIns="0" bIns="0" rtlCol="0" anchor="t">
            <a:spAutoFit/>
          </a:bodyPr>
          <a:lstStyle/>
          <a:p>
            <a:pPr>
              <a:lnSpc>
                <a:spcPts val="6120"/>
              </a:lnSpc>
            </a:pPr>
            <a:r>
              <a:rPr lang="ja-JP" altLang="en-US" sz="2800" spc="1800" dirty="0">
                <a:solidFill>
                  <a:srgbClr val="FFFFFF"/>
                </a:solidFill>
                <a:ea typeface="Noto Sans Black"/>
              </a:rPr>
              <a:t>文字列とは</a:t>
            </a:r>
            <a:endParaRPr lang="en-US" sz="2800" spc="1800" dirty="0">
              <a:solidFill>
                <a:srgbClr val="FFFFFF"/>
              </a:solidFill>
              <a:ea typeface="Noto Sans Black"/>
            </a:endParaRPr>
          </a:p>
        </p:txBody>
      </p:sp>
    </p:spTree>
    <p:extLst>
      <p:ext uri="{BB962C8B-B14F-4D97-AF65-F5344CB8AC3E}">
        <p14:creationId xmlns:p14="http://schemas.microsoft.com/office/powerpoint/2010/main" val="3351836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D102EA3F-FB8E-0B1A-200B-ED0A3CF62AD3}"/>
              </a:ext>
            </a:extLst>
          </p:cNvPr>
          <p:cNvPicPr>
            <a:picLocks noChangeAspect="1"/>
          </p:cNvPicPr>
          <p:nvPr/>
        </p:nvPicPr>
        <p:blipFill>
          <a:blip r:embed="rId2"/>
          <a:stretch>
            <a:fillRect/>
          </a:stretch>
        </p:blipFill>
        <p:spPr>
          <a:xfrm>
            <a:off x="2186924" y="330277"/>
            <a:ext cx="14155128" cy="9601200"/>
          </a:xfrm>
          <a:prstGeom prst="rect">
            <a:avLst/>
          </a:prstGeom>
        </p:spPr>
      </p:pic>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76200" y="-3810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685800" y="19565"/>
            <a:ext cx="13215805" cy="681149"/>
          </a:xfrm>
          <a:prstGeom prst="rect">
            <a:avLst/>
          </a:prstGeom>
        </p:spPr>
        <p:txBody>
          <a:bodyPr lIns="0" tIns="0" rIns="0" bIns="0" rtlCol="0" anchor="t">
            <a:spAutoFit/>
          </a:bodyPr>
          <a:lstStyle/>
          <a:p>
            <a:pPr>
              <a:lnSpc>
                <a:spcPts val="6120"/>
              </a:lnSpc>
            </a:pPr>
            <a:r>
              <a:rPr lang="ja-JP" altLang="en-US" sz="2800" spc="1800" dirty="0">
                <a:solidFill>
                  <a:srgbClr val="FFFFFF"/>
                </a:solidFill>
                <a:ea typeface="Noto Sans Black"/>
              </a:rPr>
              <a:t>文字列とは</a:t>
            </a:r>
            <a:endParaRPr lang="en-US" sz="2800" spc="1800" dirty="0">
              <a:solidFill>
                <a:srgbClr val="FFFFFF"/>
              </a:solidFill>
              <a:ea typeface="Noto Sans Black"/>
            </a:endParaRPr>
          </a:p>
        </p:txBody>
      </p:sp>
    </p:spTree>
    <p:extLst>
      <p:ext uri="{BB962C8B-B14F-4D97-AF65-F5344CB8AC3E}">
        <p14:creationId xmlns:p14="http://schemas.microsoft.com/office/powerpoint/2010/main" val="496224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9606" y="-355156"/>
            <a:ext cx="19107212" cy="11411362"/>
            <a:chOff x="0" y="0"/>
            <a:chExt cx="25476282" cy="15215149"/>
          </a:xfrm>
        </p:grpSpPr>
        <p:grpSp>
          <p:nvGrpSpPr>
            <p:cNvPr id="3" name="Group 3"/>
            <p:cNvGrpSpPr/>
            <p:nvPr/>
          </p:nvGrpSpPr>
          <p:grpSpPr>
            <a:xfrm>
              <a:off x="293379" y="0"/>
              <a:ext cx="3874293" cy="3144583"/>
              <a:chOff x="0" y="0"/>
              <a:chExt cx="812800" cy="659712"/>
            </a:xfrm>
          </p:grpSpPr>
          <p:sp>
            <p:nvSpPr>
              <p:cNvPr id="4" name="Freeform 4"/>
              <p:cNvSpPr/>
              <p:nvPr/>
            </p:nvSpPr>
            <p:spPr>
              <a:xfrm>
                <a:off x="0" y="0"/>
                <a:ext cx="812800" cy="659712"/>
              </a:xfrm>
              <a:custGeom>
                <a:avLst/>
                <a:gdLst/>
                <a:ahLst/>
                <a:cxnLst/>
                <a:rect l="l" t="t" r="r" b="b"/>
                <a:pathLst>
                  <a:path w="812800" h="659712">
                    <a:moveTo>
                      <a:pt x="0" y="0"/>
                    </a:moveTo>
                    <a:lnTo>
                      <a:pt x="812800" y="0"/>
                    </a:lnTo>
                    <a:lnTo>
                      <a:pt x="812800" y="659712"/>
                    </a:lnTo>
                    <a:lnTo>
                      <a:pt x="0" y="659712"/>
                    </a:lnTo>
                    <a:close/>
                  </a:path>
                </a:pathLst>
              </a:custGeom>
              <a:solidFill>
                <a:srgbClr val="F4F4F4"/>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sp>
          <p:nvSpPr>
            <p:cNvPr id="6" name="Freeform 6"/>
            <p:cNvSpPr/>
            <p:nvPr/>
          </p:nvSpPr>
          <p:spPr>
            <a:xfrm>
              <a:off x="2230525" y="1856176"/>
              <a:ext cx="3902666" cy="2135823"/>
            </a:xfrm>
            <a:custGeom>
              <a:avLst/>
              <a:gdLst/>
              <a:ahLst/>
              <a:cxnLst/>
              <a:rect l="l" t="t" r="r" b="b"/>
              <a:pathLst>
                <a:path w="3902666" h="2135823">
                  <a:moveTo>
                    <a:pt x="0" y="0"/>
                  </a:moveTo>
                  <a:lnTo>
                    <a:pt x="3902667" y="0"/>
                  </a:lnTo>
                  <a:lnTo>
                    <a:pt x="3902667"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21601989" y="9043041"/>
              <a:ext cx="3874293" cy="3144583"/>
              <a:chOff x="0" y="0"/>
              <a:chExt cx="812800" cy="659712"/>
            </a:xfrm>
          </p:grpSpPr>
          <p:sp>
            <p:nvSpPr>
              <p:cNvPr id="8" name="Freeform 8"/>
              <p:cNvSpPr/>
              <p:nvPr/>
            </p:nvSpPr>
            <p:spPr>
              <a:xfrm>
                <a:off x="0" y="0"/>
                <a:ext cx="812800" cy="659712"/>
              </a:xfrm>
              <a:custGeom>
                <a:avLst/>
                <a:gdLst/>
                <a:ahLst/>
                <a:cxnLst/>
                <a:rect l="l" t="t" r="r" b="b"/>
                <a:pathLst>
                  <a:path w="812800" h="659712">
                    <a:moveTo>
                      <a:pt x="0" y="0"/>
                    </a:moveTo>
                    <a:lnTo>
                      <a:pt x="812800" y="0"/>
                    </a:lnTo>
                    <a:lnTo>
                      <a:pt x="812800" y="659712"/>
                    </a:lnTo>
                    <a:lnTo>
                      <a:pt x="0" y="659712"/>
                    </a:lnTo>
                    <a:close/>
                  </a:path>
                </a:pathLst>
              </a:custGeom>
              <a:solidFill>
                <a:srgbClr val="F4F4F4"/>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grpSp>
          <p:nvGrpSpPr>
            <p:cNvPr id="10" name="Group 10"/>
            <p:cNvGrpSpPr/>
            <p:nvPr/>
          </p:nvGrpSpPr>
          <p:grpSpPr>
            <a:xfrm>
              <a:off x="22938112" y="3144583"/>
              <a:ext cx="1992029" cy="1887081"/>
              <a:chOff x="0" y="0"/>
              <a:chExt cx="696401" cy="659712"/>
            </a:xfrm>
          </p:grpSpPr>
          <p:sp>
            <p:nvSpPr>
              <p:cNvPr id="11" name="Freeform 11"/>
              <p:cNvSpPr/>
              <p:nvPr/>
            </p:nvSpPr>
            <p:spPr>
              <a:xfrm>
                <a:off x="0" y="0"/>
                <a:ext cx="696401" cy="659712"/>
              </a:xfrm>
              <a:custGeom>
                <a:avLst/>
                <a:gdLst/>
                <a:ahLst/>
                <a:cxnLst/>
                <a:rect l="l" t="t" r="r" b="b"/>
                <a:pathLst>
                  <a:path w="696401" h="659712">
                    <a:moveTo>
                      <a:pt x="0" y="0"/>
                    </a:moveTo>
                    <a:lnTo>
                      <a:pt x="696401" y="0"/>
                    </a:lnTo>
                    <a:lnTo>
                      <a:pt x="696401" y="659712"/>
                    </a:lnTo>
                    <a:lnTo>
                      <a:pt x="0" y="659712"/>
                    </a:lnTo>
                    <a:close/>
                  </a:path>
                </a:pathLst>
              </a:custGeom>
              <a:solidFill>
                <a:srgbClr val="F4F4F4"/>
              </a:solidFill>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sp>
          <p:nvSpPr>
            <p:cNvPr id="13" name="Freeform 13"/>
            <p:cNvSpPr/>
            <p:nvPr/>
          </p:nvSpPr>
          <p:spPr>
            <a:xfrm rot="5400000">
              <a:off x="20304653" y="12195905"/>
              <a:ext cx="3902666" cy="2135823"/>
            </a:xfrm>
            <a:custGeom>
              <a:avLst/>
              <a:gdLst/>
              <a:ahLst/>
              <a:cxnLst/>
              <a:rect l="l" t="t" r="r" b="b"/>
              <a:pathLst>
                <a:path w="3902666" h="2135823">
                  <a:moveTo>
                    <a:pt x="0" y="0"/>
                  </a:moveTo>
                  <a:lnTo>
                    <a:pt x="3902666" y="0"/>
                  </a:lnTo>
                  <a:lnTo>
                    <a:pt x="3902666"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0" y="11121417"/>
              <a:ext cx="3968569" cy="3393049"/>
              <a:chOff x="0" y="0"/>
              <a:chExt cx="1387387" cy="1186189"/>
            </a:xfrm>
          </p:grpSpPr>
          <p:sp>
            <p:nvSpPr>
              <p:cNvPr id="15" name="Freeform 15"/>
              <p:cNvSpPr/>
              <p:nvPr/>
            </p:nvSpPr>
            <p:spPr>
              <a:xfrm>
                <a:off x="0" y="0"/>
                <a:ext cx="1387387" cy="1186189"/>
              </a:xfrm>
              <a:custGeom>
                <a:avLst/>
                <a:gdLst/>
                <a:ahLst/>
                <a:cxnLst/>
                <a:rect l="l" t="t" r="r" b="b"/>
                <a:pathLst>
                  <a:path w="1387387" h="1186189">
                    <a:moveTo>
                      <a:pt x="0" y="0"/>
                    </a:moveTo>
                    <a:lnTo>
                      <a:pt x="1387387" y="0"/>
                    </a:lnTo>
                    <a:lnTo>
                      <a:pt x="1387387" y="1186189"/>
                    </a:lnTo>
                    <a:lnTo>
                      <a:pt x="0" y="1186189"/>
                    </a:lnTo>
                    <a:close/>
                  </a:path>
                </a:pathLst>
              </a:custGeom>
              <a:solidFill>
                <a:srgbClr val="000000">
                  <a:alpha val="0"/>
                </a:srgbClr>
              </a:solidFill>
              <a:ln w="95250">
                <a:solidFill>
                  <a:srgbClr val="E8E8E8"/>
                </a:solidFill>
              </a:ln>
            </p:spPr>
          </p:sp>
          <p:sp>
            <p:nvSpPr>
              <p:cNvPr id="16" name="TextBox 16"/>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grpSp>
          <p:nvGrpSpPr>
            <p:cNvPr id="17" name="Group 17"/>
            <p:cNvGrpSpPr/>
            <p:nvPr/>
          </p:nvGrpSpPr>
          <p:grpSpPr>
            <a:xfrm>
              <a:off x="21507714" y="325129"/>
              <a:ext cx="3968569" cy="3393049"/>
              <a:chOff x="0" y="0"/>
              <a:chExt cx="1387387" cy="1186189"/>
            </a:xfrm>
          </p:grpSpPr>
          <p:sp>
            <p:nvSpPr>
              <p:cNvPr id="18" name="Freeform 18"/>
              <p:cNvSpPr/>
              <p:nvPr/>
            </p:nvSpPr>
            <p:spPr>
              <a:xfrm>
                <a:off x="0" y="0"/>
                <a:ext cx="1387387" cy="1186189"/>
              </a:xfrm>
              <a:custGeom>
                <a:avLst/>
                <a:gdLst/>
                <a:ahLst/>
                <a:cxnLst/>
                <a:rect l="l" t="t" r="r" b="b"/>
                <a:pathLst>
                  <a:path w="1387387" h="1186189">
                    <a:moveTo>
                      <a:pt x="0" y="0"/>
                    </a:moveTo>
                    <a:lnTo>
                      <a:pt x="1387387" y="0"/>
                    </a:lnTo>
                    <a:lnTo>
                      <a:pt x="1387387" y="1186189"/>
                    </a:lnTo>
                    <a:lnTo>
                      <a:pt x="0" y="1186189"/>
                    </a:lnTo>
                    <a:close/>
                  </a:path>
                </a:pathLst>
              </a:custGeom>
              <a:solidFill>
                <a:srgbClr val="000000">
                  <a:alpha val="0"/>
                </a:srgbClr>
              </a:solidFill>
              <a:ln w="95250">
                <a:solidFill>
                  <a:srgbClr val="E8E8E8"/>
                </a:solidFill>
              </a:ln>
            </p:spPr>
          </p:sp>
          <p:sp>
            <p:nvSpPr>
              <p:cNvPr id="19" name="TextBox 19"/>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sp>
          <p:nvSpPr>
            <p:cNvPr id="20" name="Freeform 20"/>
            <p:cNvSpPr/>
            <p:nvPr/>
          </p:nvSpPr>
          <p:spPr>
            <a:xfrm rot="5400000">
              <a:off x="-590043" y="11780584"/>
              <a:ext cx="3902666" cy="2135823"/>
            </a:xfrm>
            <a:custGeom>
              <a:avLst/>
              <a:gdLst/>
              <a:ahLst/>
              <a:cxnLst/>
              <a:rect l="l" t="t" r="r" b="b"/>
              <a:pathLst>
                <a:path w="3902666" h="2135823">
                  <a:moveTo>
                    <a:pt x="0" y="0"/>
                  </a:moveTo>
                  <a:lnTo>
                    <a:pt x="3902667" y="0"/>
                  </a:lnTo>
                  <a:lnTo>
                    <a:pt x="3902667" y="2135823"/>
                  </a:lnTo>
                  <a:lnTo>
                    <a:pt x="0" y="2135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1" name="Group 21"/>
          <p:cNvGrpSpPr/>
          <p:nvPr/>
        </p:nvGrpSpPr>
        <p:grpSpPr>
          <a:xfrm>
            <a:off x="0" y="0"/>
            <a:ext cx="18288000" cy="10287000"/>
            <a:chOff x="0" y="0"/>
            <a:chExt cx="8524493" cy="4795027"/>
          </a:xfrm>
        </p:grpSpPr>
        <p:sp>
          <p:nvSpPr>
            <p:cNvPr id="22" name="Freeform 22"/>
            <p:cNvSpPr/>
            <p:nvPr/>
          </p:nvSpPr>
          <p:spPr>
            <a:xfrm>
              <a:off x="0" y="0"/>
              <a:ext cx="8524493" cy="4795027"/>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1399"/>
                </a:lnSpc>
                <a:spcBef>
                  <a:spcPct val="0"/>
                </a:spcBef>
              </a:pPr>
              <a:endParaRPr/>
            </a:p>
          </p:txBody>
        </p:sp>
      </p:grpSp>
      <p:grpSp>
        <p:nvGrpSpPr>
          <p:cNvPr id="24" name="Group 24"/>
          <p:cNvGrpSpPr/>
          <p:nvPr/>
        </p:nvGrpSpPr>
        <p:grpSpPr>
          <a:xfrm>
            <a:off x="5036326" y="2433478"/>
            <a:ext cx="8215348" cy="5420044"/>
            <a:chOff x="0" y="0"/>
            <a:chExt cx="2163713" cy="1427501"/>
          </a:xfrm>
        </p:grpSpPr>
        <p:sp>
          <p:nvSpPr>
            <p:cNvPr id="25" name="Freeform 25"/>
            <p:cNvSpPr/>
            <p:nvPr/>
          </p:nvSpPr>
          <p:spPr>
            <a:xfrm>
              <a:off x="0" y="0"/>
              <a:ext cx="2163713" cy="1427501"/>
            </a:xfrm>
            <a:custGeom>
              <a:avLst/>
              <a:gdLst/>
              <a:ahLst/>
              <a:cxnLst/>
              <a:rect l="l" t="t" r="r" b="b"/>
              <a:pathLst>
                <a:path w="2163713" h="1427501">
                  <a:moveTo>
                    <a:pt x="0" y="0"/>
                  </a:moveTo>
                  <a:lnTo>
                    <a:pt x="2163713" y="0"/>
                  </a:lnTo>
                  <a:lnTo>
                    <a:pt x="2163713" y="1427501"/>
                  </a:lnTo>
                  <a:lnTo>
                    <a:pt x="0" y="1427501"/>
                  </a:lnTo>
                  <a:close/>
                </a:path>
              </a:pathLst>
            </a:custGeom>
            <a:solidFill>
              <a:srgbClr val="000000">
                <a:alpha val="80000"/>
              </a:srgbClr>
            </a:solidFill>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5226826" y="2623978"/>
            <a:ext cx="8215348" cy="5420044"/>
            <a:chOff x="0" y="0"/>
            <a:chExt cx="2163713" cy="1427501"/>
          </a:xfrm>
        </p:grpSpPr>
        <p:sp>
          <p:nvSpPr>
            <p:cNvPr id="28" name="Freeform 28"/>
            <p:cNvSpPr/>
            <p:nvPr/>
          </p:nvSpPr>
          <p:spPr>
            <a:xfrm>
              <a:off x="0" y="0"/>
              <a:ext cx="2163713" cy="1427501"/>
            </a:xfrm>
            <a:custGeom>
              <a:avLst/>
              <a:gdLst/>
              <a:ahLst/>
              <a:cxnLst/>
              <a:rect l="l" t="t" r="r" b="b"/>
              <a:pathLst>
                <a:path w="2163713" h="1427501">
                  <a:moveTo>
                    <a:pt x="0" y="0"/>
                  </a:moveTo>
                  <a:lnTo>
                    <a:pt x="2163713" y="0"/>
                  </a:lnTo>
                  <a:lnTo>
                    <a:pt x="2163713" y="1427501"/>
                  </a:lnTo>
                  <a:lnTo>
                    <a:pt x="0" y="1427501"/>
                  </a:lnTo>
                  <a:close/>
                </a:path>
              </a:pathLst>
            </a:custGeom>
            <a:solidFill>
              <a:srgbClr val="000000">
                <a:alpha val="0"/>
              </a:srgbClr>
            </a:solidFill>
            <a:ln w="38100">
              <a:solidFill>
                <a:srgbClr val="737373">
                  <a:alpha val="80000"/>
                </a:srgbClr>
              </a:solidFill>
            </a:ln>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grpSp>
        <p:nvGrpSpPr>
          <p:cNvPr id="30" name="Group 30"/>
          <p:cNvGrpSpPr/>
          <p:nvPr/>
        </p:nvGrpSpPr>
        <p:grpSpPr>
          <a:xfrm>
            <a:off x="5551969" y="3967167"/>
            <a:ext cx="7184063" cy="2155733"/>
            <a:chOff x="0" y="-314325"/>
            <a:chExt cx="9578750" cy="2874312"/>
          </a:xfrm>
        </p:grpSpPr>
        <p:sp>
          <p:nvSpPr>
            <p:cNvPr id="31" name="TextBox 31"/>
            <p:cNvSpPr txBox="1"/>
            <p:nvPr/>
          </p:nvSpPr>
          <p:spPr>
            <a:xfrm>
              <a:off x="0" y="-314325"/>
              <a:ext cx="9578750" cy="1205801"/>
            </a:xfrm>
            <a:prstGeom prst="rect">
              <a:avLst/>
            </a:prstGeom>
          </p:spPr>
          <p:txBody>
            <a:bodyPr lIns="0" tIns="0" rIns="0" bIns="0" rtlCol="0" anchor="t">
              <a:spAutoFit/>
            </a:bodyPr>
            <a:lstStyle/>
            <a:p>
              <a:pPr algn="ctr">
                <a:lnSpc>
                  <a:spcPts val="8000"/>
                </a:lnSpc>
              </a:pPr>
              <a:r>
                <a:rPr lang="ja-JP" altLang="en-US" sz="4000" spc="2000" dirty="0">
                  <a:solidFill>
                    <a:srgbClr val="FFFFFF"/>
                  </a:solidFill>
                  <a:ea typeface="Noto Sans Black"/>
                </a:rPr>
                <a:t>辞書</a:t>
              </a:r>
              <a:endParaRPr lang="en-US" sz="4000" spc="2000" dirty="0">
                <a:solidFill>
                  <a:srgbClr val="FFFFFF"/>
                </a:solidFill>
                <a:ea typeface="Noto Sans Black"/>
              </a:endParaRPr>
            </a:p>
          </p:txBody>
        </p:sp>
        <p:sp>
          <p:nvSpPr>
            <p:cNvPr id="32" name="TextBox 32"/>
            <p:cNvSpPr txBox="1"/>
            <p:nvPr/>
          </p:nvSpPr>
          <p:spPr>
            <a:xfrm>
              <a:off x="0" y="1275275"/>
              <a:ext cx="9578750" cy="1284712"/>
            </a:xfrm>
            <a:prstGeom prst="rect">
              <a:avLst/>
            </a:prstGeom>
          </p:spPr>
          <p:txBody>
            <a:bodyPr lIns="0" tIns="0" rIns="0" bIns="0" rtlCol="0" anchor="t">
              <a:spAutoFit/>
            </a:bodyPr>
            <a:lstStyle/>
            <a:p>
              <a:pPr marL="0" lvl="0" indent="0" algn="ctr">
                <a:lnSpc>
                  <a:spcPts val="8329"/>
                </a:lnSpc>
                <a:spcBef>
                  <a:spcPct val="0"/>
                </a:spcBef>
              </a:pPr>
              <a:r>
                <a:rPr lang="ja-JP" altLang="en-US" sz="4899" spc="734" dirty="0">
                  <a:solidFill>
                    <a:srgbClr val="FFFFFF"/>
                  </a:solidFill>
                  <a:ea typeface="Noto Sans Black"/>
                </a:rPr>
                <a:t>辞書型の使い方</a:t>
              </a:r>
              <a:endParaRPr lang="en-US" altLang="ja-JP" sz="4899" spc="734" dirty="0">
                <a:solidFill>
                  <a:srgbClr val="FFFFFF"/>
                </a:solidFill>
                <a:ea typeface="Noto Sans Black"/>
              </a:endParaRPr>
            </a:p>
          </p:txBody>
        </p:sp>
      </p:grpSp>
      <p:sp>
        <p:nvSpPr>
          <p:cNvPr id="33" name="TextBox 33"/>
          <p:cNvSpPr txBox="1"/>
          <p:nvPr/>
        </p:nvSpPr>
        <p:spPr>
          <a:xfrm>
            <a:off x="5036326" y="482687"/>
            <a:ext cx="8215348" cy="2175275"/>
          </a:xfrm>
          <a:prstGeom prst="rect">
            <a:avLst/>
          </a:prstGeom>
        </p:spPr>
        <p:txBody>
          <a:bodyPr lIns="0" tIns="0" rIns="0" bIns="0" rtlCol="0" anchor="t">
            <a:spAutoFit/>
          </a:bodyPr>
          <a:lstStyle/>
          <a:p>
            <a:pPr marL="0" lvl="0" indent="0">
              <a:lnSpc>
                <a:spcPts val="17280"/>
              </a:lnSpc>
            </a:pPr>
            <a:r>
              <a:rPr lang="en-US" sz="14400" u="none" spc="719" dirty="0">
                <a:solidFill>
                  <a:srgbClr val="333333"/>
                </a:solidFill>
                <a:latin typeface="Cooper Hewitt Heavy"/>
              </a:rPr>
              <a:t>0</a:t>
            </a:r>
            <a:r>
              <a:rPr lang="en-US" altLang="ja-JP" sz="14400" u="none" spc="719" dirty="0">
                <a:solidFill>
                  <a:srgbClr val="333333"/>
                </a:solidFill>
                <a:latin typeface="Cooper Hewitt Heavy"/>
              </a:rPr>
              <a:t>2</a:t>
            </a:r>
            <a:endParaRPr lang="en-US" sz="14400" u="none" spc="719" dirty="0">
              <a:solidFill>
                <a:srgbClr val="333333"/>
              </a:solidFill>
              <a:latin typeface="Cooper Hewitt Heavy"/>
            </a:endParaRPr>
          </a:p>
        </p:txBody>
      </p:sp>
    </p:spTree>
    <p:extLst>
      <p:ext uri="{BB962C8B-B14F-4D97-AF65-F5344CB8AC3E}">
        <p14:creationId xmlns:p14="http://schemas.microsoft.com/office/powerpoint/2010/main" val="566347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028700" y="128976"/>
            <a:ext cx="13215805" cy="723900"/>
          </a:xfrm>
          <a:prstGeom prst="rect">
            <a:avLst/>
          </a:prstGeom>
        </p:spPr>
        <p:txBody>
          <a:bodyPr lIns="0" tIns="0" rIns="0" bIns="0" rtlCol="0" anchor="t">
            <a:spAutoFit/>
          </a:bodyPr>
          <a:lstStyle/>
          <a:p>
            <a:pPr>
              <a:lnSpc>
                <a:spcPts val="6120"/>
              </a:lnSpc>
            </a:pPr>
            <a:r>
              <a:rPr lang="ja-JP" altLang="en-US" sz="3600" spc="1800" dirty="0">
                <a:solidFill>
                  <a:srgbClr val="FFFFFF"/>
                </a:solidFill>
                <a:ea typeface="Noto Sans Black"/>
              </a:rPr>
              <a:t>辞書</a:t>
            </a:r>
            <a:endParaRPr lang="en-US" sz="3600" spc="1800" dirty="0">
              <a:solidFill>
                <a:srgbClr val="FFFFFF"/>
              </a:solidFill>
              <a:ea typeface="Noto Sans Black"/>
            </a:endParaRPr>
          </a:p>
        </p:txBody>
      </p:sp>
      <p:sp>
        <p:nvSpPr>
          <p:cNvPr id="7" name="テキスト ボックス 6">
            <a:extLst>
              <a:ext uri="{FF2B5EF4-FFF2-40B4-BE49-F238E27FC236}">
                <a16:creationId xmlns:a16="http://schemas.microsoft.com/office/drawing/2014/main" id="{6B763A38-10CF-0349-4977-619E01786FEE}"/>
              </a:ext>
            </a:extLst>
          </p:cNvPr>
          <p:cNvSpPr txBox="1"/>
          <p:nvPr/>
        </p:nvSpPr>
        <p:spPr>
          <a:xfrm>
            <a:off x="2438400" y="2938610"/>
            <a:ext cx="15166668" cy="1015663"/>
          </a:xfrm>
          <a:prstGeom prst="rect">
            <a:avLst/>
          </a:prstGeom>
          <a:noFill/>
        </p:spPr>
        <p:txBody>
          <a:bodyPr wrap="square" rtlCol="0">
            <a:spAutoFit/>
          </a:bodyPr>
          <a:lstStyle/>
          <a:p>
            <a:r>
              <a:rPr kumimoji="1" lang="ja-JP" altLang="en-US" sz="6000" dirty="0"/>
              <a:t>辞書：キーと値を結び付けるデータ構造</a:t>
            </a:r>
          </a:p>
        </p:txBody>
      </p:sp>
      <p:sp>
        <p:nvSpPr>
          <p:cNvPr id="9" name="テキスト ボックス 8">
            <a:extLst>
              <a:ext uri="{FF2B5EF4-FFF2-40B4-BE49-F238E27FC236}">
                <a16:creationId xmlns:a16="http://schemas.microsoft.com/office/drawing/2014/main" id="{27200652-620E-E376-F924-7D4A6FD090A9}"/>
              </a:ext>
            </a:extLst>
          </p:cNvPr>
          <p:cNvSpPr txBox="1"/>
          <p:nvPr/>
        </p:nvSpPr>
        <p:spPr>
          <a:xfrm>
            <a:off x="1193278" y="4686300"/>
            <a:ext cx="16118663" cy="1323439"/>
          </a:xfrm>
          <a:prstGeom prst="rect">
            <a:avLst/>
          </a:prstGeom>
          <a:noFill/>
        </p:spPr>
        <p:txBody>
          <a:bodyPr wrap="square" rtlCol="0">
            <a:spAutoFit/>
          </a:bodyPr>
          <a:lstStyle/>
          <a:p>
            <a:r>
              <a:rPr kumimoji="1" lang="ja-JP" altLang="en-US" sz="8000" dirty="0"/>
              <a:t>｛</a:t>
            </a:r>
            <a:r>
              <a:rPr kumimoji="1" lang="ja-JP" altLang="en-US" sz="8000" dirty="0">
                <a:solidFill>
                  <a:schemeClr val="tx2">
                    <a:lumMod val="60000"/>
                    <a:lumOff val="40000"/>
                  </a:schemeClr>
                </a:solidFill>
              </a:rPr>
              <a:t>キー</a:t>
            </a:r>
            <a:r>
              <a:rPr kumimoji="1" lang="en-US" altLang="ja-JP" sz="8000" dirty="0">
                <a:solidFill>
                  <a:schemeClr val="tx2">
                    <a:lumMod val="60000"/>
                    <a:lumOff val="40000"/>
                  </a:schemeClr>
                </a:solidFill>
              </a:rPr>
              <a:t>1</a:t>
            </a:r>
            <a:r>
              <a:rPr kumimoji="1" lang="ja-JP" altLang="en-US" sz="8000" dirty="0"/>
              <a:t>：</a:t>
            </a:r>
            <a:r>
              <a:rPr kumimoji="1" lang="ja-JP" altLang="en-US" sz="8000" dirty="0">
                <a:solidFill>
                  <a:schemeClr val="accent2"/>
                </a:solidFill>
              </a:rPr>
              <a:t>値</a:t>
            </a:r>
            <a:r>
              <a:rPr kumimoji="1" lang="en-US" altLang="ja-JP" sz="8000" dirty="0">
                <a:solidFill>
                  <a:schemeClr val="accent2"/>
                </a:solidFill>
              </a:rPr>
              <a:t>1</a:t>
            </a:r>
            <a:r>
              <a:rPr kumimoji="1" lang="ja-JP" altLang="en-US" sz="8000" dirty="0"/>
              <a:t>，</a:t>
            </a:r>
            <a:r>
              <a:rPr kumimoji="1" lang="ja-JP" altLang="en-US" sz="8000" dirty="0">
                <a:solidFill>
                  <a:schemeClr val="tx2">
                    <a:lumMod val="60000"/>
                    <a:lumOff val="40000"/>
                  </a:schemeClr>
                </a:solidFill>
              </a:rPr>
              <a:t>キー</a:t>
            </a:r>
            <a:r>
              <a:rPr kumimoji="1" lang="en-US" altLang="ja-JP" sz="8000" dirty="0">
                <a:solidFill>
                  <a:schemeClr val="tx2">
                    <a:lumMod val="60000"/>
                    <a:lumOff val="40000"/>
                  </a:schemeClr>
                </a:solidFill>
              </a:rPr>
              <a:t>2</a:t>
            </a:r>
            <a:r>
              <a:rPr kumimoji="1" lang="ja-JP" altLang="en-US" sz="8000" dirty="0"/>
              <a:t>：</a:t>
            </a:r>
            <a:r>
              <a:rPr kumimoji="1" lang="ja-JP" altLang="en-US" sz="8000" dirty="0">
                <a:solidFill>
                  <a:schemeClr val="accent2"/>
                </a:solidFill>
              </a:rPr>
              <a:t>値</a:t>
            </a:r>
            <a:r>
              <a:rPr kumimoji="1" lang="en-US" altLang="ja-JP" sz="8000" dirty="0">
                <a:solidFill>
                  <a:schemeClr val="accent2"/>
                </a:solidFill>
              </a:rPr>
              <a:t>2</a:t>
            </a:r>
            <a:r>
              <a:rPr kumimoji="1" lang="ja-JP" altLang="en-US" sz="8000" dirty="0"/>
              <a:t>，</a:t>
            </a:r>
            <a:r>
              <a:rPr kumimoji="1" lang="ja-JP" altLang="en-US" sz="8000" dirty="0">
                <a:solidFill>
                  <a:schemeClr val="tx2">
                    <a:lumMod val="60000"/>
                    <a:lumOff val="40000"/>
                  </a:schemeClr>
                </a:solidFill>
              </a:rPr>
              <a:t>キー</a:t>
            </a:r>
            <a:r>
              <a:rPr kumimoji="1" lang="en-US" altLang="ja-JP" sz="8000" dirty="0">
                <a:solidFill>
                  <a:schemeClr val="tx2">
                    <a:lumMod val="60000"/>
                    <a:lumOff val="40000"/>
                  </a:schemeClr>
                </a:solidFill>
              </a:rPr>
              <a:t>3</a:t>
            </a:r>
            <a:r>
              <a:rPr kumimoji="1" lang="ja-JP" altLang="en-US" sz="8000" dirty="0"/>
              <a:t>：</a:t>
            </a:r>
            <a:r>
              <a:rPr kumimoji="1" lang="ja-JP" altLang="en-US" sz="8000" dirty="0">
                <a:solidFill>
                  <a:schemeClr val="accent2"/>
                </a:solidFill>
              </a:rPr>
              <a:t>値</a:t>
            </a:r>
            <a:r>
              <a:rPr kumimoji="1" lang="en-US" altLang="ja-JP" sz="8000" dirty="0">
                <a:solidFill>
                  <a:schemeClr val="accent2"/>
                </a:solidFill>
              </a:rPr>
              <a:t>3</a:t>
            </a:r>
            <a:r>
              <a:rPr kumimoji="1" lang="ja-JP" altLang="en-US" sz="8000" dirty="0"/>
              <a:t>｝</a:t>
            </a:r>
          </a:p>
        </p:txBody>
      </p:sp>
      <p:sp>
        <p:nvSpPr>
          <p:cNvPr id="14" name="テキスト ボックス 13">
            <a:extLst>
              <a:ext uri="{FF2B5EF4-FFF2-40B4-BE49-F238E27FC236}">
                <a16:creationId xmlns:a16="http://schemas.microsoft.com/office/drawing/2014/main" id="{53F6CCDB-AA5F-353B-66CE-F4E43677BA11}"/>
              </a:ext>
            </a:extLst>
          </p:cNvPr>
          <p:cNvSpPr txBox="1"/>
          <p:nvPr/>
        </p:nvSpPr>
        <p:spPr>
          <a:xfrm>
            <a:off x="5562600" y="6613418"/>
            <a:ext cx="15166668" cy="1015663"/>
          </a:xfrm>
          <a:prstGeom prst="rect">
            <a:avLst/>
          </a:prstGeom>
          <a:noFill/>
        </p:spPr>
        <p:txBody>
          <a:bodyPr wrap="square" rtlCol="0">
            <a:spAutoFit/>
          </a:bodyPr>
          <a:lstStyle/>
          <a:p>
            <a:r>
              <a:rPr kumimoji="1" lang="en-US" altLang="ja-JP" sz="6000" dirty="0"/>
              <a:t>d[“</a:t>
            </a:r>
            <a:r>
              <a:rPr kumimoji="1" lang="en-US" altLang="ja-JP" sz="6000" dirty="0">
                <a:highlight>
                  <a:srgbClr val="BFBFBF"/>
                </a:highlight>
              </a:rPr>
              <a:t> </a:t>
            </a:r>
            <a:r>
              <a:rPr kumimoji="1" lang="ja-JP" altLang="en-US" sz="6000" dirty="0">
                <a:highlight>
                  <a:srgbClr val="BFBFBF"/>
                </a:highlight>
              </a:rPr>
              <a:t>キー </a:t>
            </a:r>
            <a:r>
              <a:rPr kumimoji="1" lang="en-US" altLang="ja-JP" sz="6000" dirty="0"/>
              <a:t>”] = </a:t>
            </a:r>
            <a:r>
              <a:rPr kumimoji="1" lang="ja-JP" altLang="en-US" sz="6000" dirty="0"/>
              <a:t>要素</a:t>
            </a:r>
          </a:p>
        </p:txBody>
      </p:sp>
    </p:spTree>
    <p:extLst>
      <p:ext uri="{BB962C8B-B14F-4D97-AF65-F5344CB8AC3E}">
        <p14:creationId xmlns:p14="http://schemas.microsoft.com/office/powerpoint/2010/main" val="2684241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E4823FB2-3294-31F2-301E-A55DC8D390AB}"/>
              </a:ext>
            </a:extLst>
          </p:cNvPr>
          <p:cNvGrpSpPr/>
          <p:nvPr/>
        </p:nvGrpSpPr>
        <p:grpSpPr>
          <a:xfrm>
            <a:off x="-938433" y="0"/>
            <a:ext cx="5565803" cy="1162826"/>
            <a:chOff x="0" y="0"/>
            <a:chExt cx="1790593" cy="374097"/>
          </a:xfrm>
        </p:grpSpPr>
        <p:sp>
          <p:nvSpPr>
            <p:cNvPr id="3" name="Freeform 26">
              <a:extLst>
                <a:ext uri="{FF2B5EF4-FFF2-40B4-BE49-F238E27FC236}">
                  <a16:creationId xmlns:a16="http://schemas.microsoft.com/office/drawing/2014/main" id="{D61FBFB2-8146-2025-F1FA-0546BE614A3B}"/>
                </a:ext>
              </a:extLst>
            </p:cNvPr>
            <p:cNvSpPr/>
            <p:nvPr/>
          </p:nvSpPr>
          <p:spPr>
            <a:xfrm>
              <a:off x="0" y="0"/>
              <a:ext cx="1790593" cy="374097"/>
            </a:xfrm>
            <a:custGeom>
              <a:avLst/>
              <a:gdLst/>
              <a:ahLst/>
              <a:cxnLst/>
              <a:rect l="l" t="t" r="r" b="b"/>
              <a:pathLst>
                <a:path w="1790593" h="374097">
                  <a:moveTo>
                    <a:pt x="203200" y="374097"/>
                  </a:moveTo>
                  <a:lnTo>
                    <a:pt x="1587393" y="374097"/>
                  </a:lnTo>
                  <a:lnTo>
                    <a:pt x="1790593" y="0"/>
                  </a:lnTo>
                  <a:lnTo>
                    <a:pt x="0" y="0"/>
                  </a:lnTo>
                  <a:lnTo>
                    <a:pt x="203200" y="374097"/>
                  </a:lnTo>
                  <a:close/>
                </a:path>
              </a:pathLst>
            </a:custGeom>
            <a:solidFill>
              <a:srgbClr val="222222"/>
            </a:solidFill>
          </p:spPr>
        </p:sp>
        <p:sp>
          <p:nvSpPr>
            <p:cNvPr id="4" name="TextBox 27">
              <a:extLst>
                <a:ext uri="{FF2B5EF4-FFF2-40B4-BE49-F238E27FC236}">
                  <a16:creationId xmlns:a16="http://schemas.microsoft.com/office/drawing/2014/main" id="{FD0DBA0B-1786-EA58-9C99-118B21A068CF}"/>
                </a:ext>
              </a:extLst>
            </p:cNvPr>
            <p:cNvSpPr txBox="1"/>
            <p:nvPr/>
          </p:nvSpPr>
          <p:spPr>
            <a:xfrm>
              <a:off x="127000" y="-47625"/>
              <a:ext cx="558800" cy="657225"/>
            </a:xfrm>
            <a:prstGeom prst="rect">
              <a:avLst/>
            </a:prstGeom>
          </p:spPr>
          <p:txBody>
            <a:bodyPr lIns="50800" tIns="50800" rIns="50800" bIns="50800" rtlCol="0" anchor="ctr"/>
            <a:lstStyle/>
            <a:p>
              <a:pPr algn="ctr">
                <a:lnSpc>
                  <a:spcPts val="2659"/>
                </a:lnSpc>
              </a:pPr>
              <a:endParaRPr/>
            </a:p>
          </p:txBody>
        </p:sp>
      </p:grpSp>
      <p:sp>
        <p:nvSpPr>
          <p:cNvPr id="5" name="Freeform 22">
            <a:extLst>
              <a:ext uri="{FF2B5EF4-FFF2-40B4-BE49-F238E27FC236}">
                <a16:creationId xmlns:a16="http://schemas.microsoft.com/office/drawing/2014/main" id="{3E910574-D26C-E9AE-D694-86F3D197F17B}"/>
              </a:ext>
            </a:extLst>
          </p:cNvPr>
          <p:cNvSpPr/>
          <p:nvPr/>
        </p:nvSpPr>
        <p:spPr>
          <a:xfrm>
            <a:off x="-24063" y="0"/>
            <a:ext cx="18288000" cy="10287000"/>
          </a:xfrm>
          <a:custGeom>
            <a:avLst/>
            <a:gdLst/>
            <a:ahLst/>
            <a:cxnLst/>
            <a:rect l="l" t="t" r="r" b="b"/>
            <a:pathLst>
              <a:path w="8524493" h="4795027">
                <a:moveTo>
                  <a:pt x="0" y="0"/>
                </a:moveTo>
                <a:lnTo>
                  <a:pt x="8524493" y="0"/>
                </a:lnTo>
                <a:lnTo>
                  <a:pt x="8524493" y="4795027"/>
                </a:lnTo>
                <a:lnTo>
                  <a:pt x="0" y="4795027"/>
                </a:lnTo>
                <a:close/>
              </a:path>
            </a:pathLst>
          </a:custGeom>
          <a:solidFill>
            <a:srgbClr val="000000">
              <a:alpha val="0"/>
            </a:srgbClr>
          </a:solidFill>
          <a:ln w="95250">
            <a:solidFill>
              <a:srgbClr val="222222"/>
            </a:solidFill>
          </a:ln>
        </p:spPr>
        <p:txBody>
          <a:bodyPr/>
          <a:lstStyle/>
          <a:p>
            <a:endParaRPr lang="ja-JP" altLang="en-US" dirty="0"/>
          </a:p>
        </p:txBody>
      </p:sp>
      <p:sp>
        <p:nvSpPr>
          <p:cNvPr id="6" name="TextBox 28">
            <a:extLst>
              <a:ext uri="{FF2B5EF4-FFF2-40B4-BE49-F238E27FC236}">
                <a16:creationId xmlns:a16="http://schemas.microsoft.com/office/drawing/2014/main" id="{D66E9769-5948-03BB-7046-8B17A5573D07}"/>
              </a:ext>
            </a:extLst>
          </p:cNvPr>
          <p:cNvSpPr txBox="1"/>
          <p:nvPr/>
        </p:nvSpPr>
        <p:spPr>
          <a:xfrm>
            <a:off x="1028700" y="128976"/>
            <a:ext cx="13215805" cy="723900"/>
          </a:xfrm>
          <a:prstGeom prst="rect">
            <a:avLst/>
          </a:prstGeom>
        </p:spPr>
        <p:txBody>
          <a:bodyPr lIns="0" tIns="0" rIns="0" bIns="0" rtlCol="0" anchor="t">
            <a:spAutoFit/>
          </a:bodyPr>
          <a:lstStyle/>
          <a:p>
            <a:pPr>
              <a:lnSpc>
                <a:spcPts val="6120"/>
              </a:lnSpc>
            </a:pPr>
            <a:r>
              <a:rPr lang="ja-JP" altLang="en-US" sz="3600" spc="1800" dirty="0">
                <a:solidFill>
                  <a:srgbClr val="FFFFFF"/>
                </a:solidFill>
                <a:ea typeface="Noto Sans Black"/>
              </a:rPr>
              <a:t>辞書</a:t>
            </a:r>
            <a:endParaRPr lang="en-US" sz="3600" spc="1800" dirty="0">
              <a:solidFill>
                <a:srgbClr val="FFFFFF"/>
              </a:solidFill>
              <a:ea typeface="Noto Sans Black"/>
            </a:endParaRPr>
          </a:p>
        </p:txBody>
      </p:sp>
      <p:pic>
        <p:nvPicPr>
          <p:cNvPr id="30" name="図 29">
            <a:extLst>
              <a:ext uri="{FF2B5EF4-FFF2-40B4-BE49-F238E27FC236}">
                <a16:creationId xmlns:a16="http://schemas.microsoft.com/office/drawing/2014/main" id="{D492E846-EE0D-D7C8-A6AC-C72D59090936}"/>
              </a:ext>
            </a:extLst>
          </p:cNvPr>
          <p:cNvPicPr>
            <a:picLocks noChangeAspect="1"/>
          </p:cNvPicPr>
          <p:nvPr/>
        </p:nvPicPr>
        <p:blipFill>
          <a:blip r:embed="rId3"/>
          <a:stretch>
            <a:fillRect/>
          </a:stretch>
        </p:blipFill>
        <p:spPr>
          <a:xfrm>
            <a:off x="2091929" y="2166555"/>
            <a:ext cx="13948183" cy="1555759"/>
          </a:xfrm>
          <a:prstGeom prst="rect">
            <a:avLst/>
          </a:prstGeom>
        </p:spPr>
      </p:pic>
      <p:sp>
        <p:nvSpPr>
          <p:cNvPr id="7" name="テキスト ボックス 6">
            <a:extLst>
              <a:ext uri="{FF2B5EF4-FFF2-40B4-BE49-F238E27FC236}">
                <a16:creationId xmlns:a16="http://schemas.microsoft.com/office/drawing/2014/main" id="{A90FFD45-8194-F317-8B90-A898539A1046}"/>
              </a:ext>
            </a:extLst>
          </p:cNvPr>
          <p:cNvSpPr txBox="1"/>
          <p:nvPr/>
        </p:nvSpPr>
        <p:spPr>
          <a:xfrm>
            <a:off x="2827844" y="4416489"/>
            <a:ext cx="5257800" cy="3170099"/>
          </a:xfrm>
          <a:prstGeom prst="rect">
            <a:avLst/>
          </a:prstGeom>
          <a:noFill/>
        </p:spPr>
        <p:txBody>
          <a:bodyPr wrap="square" rtlCol="0">
            <a:spAutoFit/>
          </a:bodyPr>
          <a:lstStyle/>
          <a:p>
            <a:r>
              <a:rPr kumimoji="1" lang="en-US" altLang="ja-JP" sz="4000" b="1" dirty="0"/>
              <a:t>d[“Apple”] = 158</a:t>
            </a:r>
          </a:p>
          <a:p>
            <a:endParaRPr kumimoji="1" lang="en-US" altLang="ja-JP" sz="4000" b="1" dirty="0"/>
          </a:p>
          <a:p>
            <a:r>
              <a:rPr kumimoji="1" lang="en-US" altLang="ja-JP" sz="4000" b="1" dirty="0"/>
              <a:t>d[“Banana”] = 198</a:t>
            </a:r>
          </a:p>
          <a:p>
            <a:endParaRPr kumimoji="1" lang="en-US" altLang="ja-JP" sz="4000" b="1" dirty="0"/>
          </a:p>
          <a:p>
            <a:r>
              <a:rPr kumimoji="1" lang="en-US" altLang="ja-JP" sz="4000" b="1" dirty="0"/>
              <a:t>d[“orange”] = 100</a:t>
            </a:r>
          </a:p>
        </p:txBody>
      </p:sp>
      <p:pic>
        <p:nvPicPr>
          <p:cNvPr id="1026" name="Picture 2" descr="かじったリンゴのイラスト">
            <a:extLst>
              <a:ext uri="{FF2B5EF4-FFF2-40B4-BE49-F238E27FC236}">
                <a16:creationId xmlns:a16="http://schemas.microsoft.com/office/drawing/2014/main" id="{254EE014-C7FF-DA53-0E88-2B803FD047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5644" y="4076700"/>
            <a:ext cx="1572400" cy="1572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みかん・オレンジのイラスト（フルーツ）">
            <a:extLst>
              <a:ext uri="{FF2B5EF4-FFF2-40B4-BE49-F238E27FC236}">
                <a16:creationId xmlns:a16="http://schemas.microsoft.com/office/drawing/2014/main" id="{0A582F89-2476-14AE-B59B-BD82156CF98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83498" y="4076700"/>
            <a:ext cx="1580302" cy="1572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アップルバナナのイラスト">
            <a:extLst>
              <a:ext uri="{FF2B5EF4-FFF2-40B4-BE49-F238E27FC236}">
                <a16:creationId xmlns:a16="http://schemas.microsoft.com/office/drawing/2014/main" id="{EE6FC369-EE45-BDF1-FED5-E34DF289DC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73584" y="4016451"/>
            <a:ext cx="1872418" cy="1872418"/>
          </a:xfrm>
          <a:prstGeom prst="rect">
            <a:avLst/>
          </a:prstGeom>
          <a:noFill/>
          <a:extLst>
            <a:ext uri="{909E8E84-426E-40DD-AFC4-6F175D3DCCD1}">
              <a14:hiddenFill xmlns:a14="http://schemas.microsoft.com/office/drawing/2010/main">
                <a:solidFill>
                  <a:srgbClr val="FFFFFF"/>
                </a:solidFill>
              </a14:hiddenFill>
            </a:ext>
          </a:extLst>
        </p:spPr>
      </p:pic>
      <p:sp>
        <p:nvSpPr>
          <p:cNvPr id="9" name="矢印: 下 8">
            <a:extLst>
              <a:ext uri="{FF2B5EF4-FFF2-40B4-BE49-F238E27FC236}">
                <a16:creationId xmlns:a16="http://schemas.microsoft.com/office/drawing/2014/main" id="{F9A103E4-DC3F-00E1-D35E-BDF7391D1061}"/>
              </a:ext>
            </a:extLst>
          </p:cNvPr>
          <p:cNvSpPr/>
          <p:nvPr/>
        </p:nvSpPr>
        <p:spPr>
          <a:xfrm>
            <a:off x="8610600" y="5981700"/>
            <a:ext cx="634562" cy="595087"/>
          </a:xfrm>
          <a:prstGeom prst="downArrow">
            <a:avLst/>
          </a:prstGeom>
          <a:solidFill>
            <a:srgbClr val="B9CD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下 9">
            <a:extLst>
              <a:ext uri="{FF2B5EF4-FFF2-40B4-BE49-F238E27FC236}">
                <a16:creationId xmlns:a16="http://schemas.microsoft.com/office/drawing/2014/main" id="{B38D13BD-BD73-7259-DFBE-C5963C1D6CAA}"/>
              </a:ext>
            </a:extLst>
          </p:cNvPr>
          <p:cNvSpPr/>
          <p:nvPr/>
        </p:nvSpPr>
        <p:spPr>
          <a:xfrm>
            <a:off x="11353800" y="6027964"/>
            <a:ext cx="634562" cy="595087"/>
          </a:xfrm>
          <a:prstGeom prst="downArrow">
            <a:avLst/>
          </a:prstGeom>
          <a:solidFill>
            <a:srgbClr val="B9CD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矢印: 下 10">
            <a:extLst>
              <a:ext uri="{FF2B5EF4-FFF2-40B4-BE49-F238E27FC236}">
                <a16:creationId xmlns:a16="http://schemas.microsoft.com/office/drawing/2014/main" id="{01073F30-C549-F285-8280-254234ECC335}"/>
              </a:ext>
            </a:extLst>
          </p:cNvPr>
          <p:cNvSpPr/>
          <p:nvPr/>
        </p:nvSpPr>
        <p:spPr>
          <a:xfrm>
            <a:off x="14072038" y="5972740"/>
            <a:ext cx="634562" cy="595087"/>
          </a:xfrm>
          <a:prstGeom prst="downArrow">
            <a:avLst/>
          </a:prstGeom>
          <a:solidFill>
            <a:srgbClr val="B9CD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3672A720-71B4-4A73-D1D1-19BA34BD2DAB}"/>
              </a:ext>
            </a:extLst>
          </p:cNvPr>
          <p:cNvSpPr txBox="1"/>
          <p:nvPr/>
        </p:nvSpPr>
        <p:spPr>
          <a:xfrm>
            <a:off x="8283859" y="6736450"/>
            <a:ext cx="1696491" cy="1015663"/>
          </a:xfrm>
          <a:prstGeom prst="rect">
            <a:avLst/>
          </a:prstGeom>
          <a:noFill/>
        </p:spPr>
        <p:txBody>
          <a:bodyPr wrap="square" rtlCol="0">
            <a:spAutoFit/>
          </a:bodyPr>
          <a:lstStyle/>
          <a:p>
            <a:r>
              <a:rPr kumimoji="1" lang="en-US" altLang="ja-JP" sz="6000" dirty="0"/>
              <a:t>158</a:t>
            </a:r>
            <a:r>
              <a:rPr kumimoji="1" lang="en-US" altLang="ja-JP" dirty="0"/>
              <a:t> </a:t>
            </a:r>
            <a:endParaRPr kumimoji="1" lang="ja-JP" altLang="en-US" dirty="0"/>
          </a:p>
        </p:txBody>
      </p:sp>
      <p:sp>
        <p:nvSpPr>
          <p:cNvPr id="13" name="テキスト ボックス 12">
            <a:extLst>
              <a:ext uri="{FF2B5EF4-FFF2-40B4-BE49-F238E27FC236}">
                <a16:creationId xmlns:a16="http://schemas.microsoft.com/office/drawing/2014/main" id="{11B75F48-9E2D-F6AE-783D-97D5D4284CDD}"/>
              </a:ext>
            </a:extLst>
          </p:cNvPr>
          <p:cNvSpPr txBox="1"/>
          <p:nvPr/>
        </p:nvSpPr>
        <p:spPr>
          <a:xfrm>
            <a:off x="11039966" y="6705181"/>
            <a:ext cx="1696491" cy="1015663"/>
          </a:xfrm>
          <a:prstGeom prst="rect">
            <a:avLst/>
          </a:prstGeom>
          <a:noFill/>
        </p:spPr>
        <p:txBody>
          <a:bodyPr wrap="square" rtlCol="0">
            <a:spAutoFit/>
          </a:bodyPr>
          <a:lstStyle/>
          <a:p>
            <a:r>
              <a:rPr kumimoji="1" lang="en-US" altLang="ja-JP" sz="6000" dirty="0"/>
              <a:t>198</a:t>
            </a:r>
            <a:r>
              <a:rPr kumimoji="1" lang="en-US" altLang="ja-JP" dirty="0"/>
              <a:t> </a:t>
            </a:r>
            <a:endParaRPr kumimoji="1" lang="ja-JP" altLang="en-US" dirty="0"/>
          </a:p>
        </p:txBody>
      </p:sp>
      <p:sp>
        <p:nvSpPr>
          <p:cNvPr id="14" name="テキスト ボックス 13">
            <a:extLst>
              <a:ext uri="{FF2B5EF4-FFF2-40B4-BE49-F238E27FC236}">
                <a16:creationId xmlns:a16="http://schemas.microsoft.com/office/drawing/2014/main" id="{4668CFF3-F189-BABB-0A6D-84EAC80D44D5}"/>
              </a:ext>
            </a:extLst>
          </p:cNvPr>
          <p:cNvSpPr txBox="1"/>
          <p:nvPr/>
        </p:nvSpPr>
        <p:spPr>
          <a:xfrm>
            <a:off x="13639800" y="6705180"/>
            <a:ext cx="1696491" cy="1015663"/>
          </a:xfrm>
          <a:prstGeom prst="rect">
            <a:avLst/>
          </a:prstGeom>
          <a:noFill/>
        </p:spPr>
        <p:txBody>
          <a:bodyPr wrap="square" rtlCol="0">
            <a:spAutoFit/>
          </a:bodyPr>
          <a:lstStyle/>
          <a:p>
            <a:r>
              <a:rPr kumimoji="1" lang="en-US" altLang="ja-JP" sz="6000" dirty="0"/>
              <a:t>100 </a:t>
            </a:r>
            <a:r>
              <a:rPr kumimoji="1" lang="en-US" altLang="ja-JP" dirty="0"/>
              <a:t> </a:t>
            </a:r>
            <a:endParaRPr kumimoji="1" lang="ja-JP" altLang="en-US" dirty="0"/>
          </a:p>
        </p:txBody>
      </p:sp>
    </p:spTree>
    <p:extLst>
      <p:ext uri="{BB962C8B-B14F-4D97-AF65-F5344CB8AC3E}">
        <p14:creationId xmlns:p14="http://schemas.microsoft.com/office/powerpoint/2010/main" val="39959130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1083</TotalTime>
  <Words>933</Words>
  <Application>Microsoft Office PowerPoint</Application>
  <PresentationFormat>ユーザー設定</PresentationFormat>
  <Paragraphs>169</Paragraphs>
  <Slides>44</Slides>
  <Notes>3</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44</vt:i4>
      </vt:variant>
    </vt:vector>
  </HeadingPairs>
  <TitlesOfParts>
    <vt:vector size="53" baseType="lpstr">
      <vt:lpstr>Noto Sans Black</vt:lpstr>
      <vt:lpstr>Cooper Hewitt Heavy</vt:lpstr>
      <vt:lpstr>ＭＳ Ｐゴシック</vt:lpstr>
      <vt:lpstr>Kosugi Maru</vt:lpstr>
      <vt:lpstr>Courier New</vt:lpstr>
      <vt:lpstr>游ゴシック</vt:lpstr>
      <vt:lpstr>Calibri</vt:lpstr>
      <vt:lpstr>Arial</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ビジネス　採用向け企業案内　プレゼンテーション</dc:title>
  <dc:creator>Mayuu Murai</dc:creator>
  <cp:lastModifiedBy>marina7892365@gmail.com</cp:lastModifiedBy>
  <cp:revision>14</cp:revision>
  <dcterms:created xsi:type="dcterms:W3CDTF">2006-08-16T00:00:00Z</dcterms:created>
  <dcterms:modified xsi:type="dcterms:W3CDTF">2023-07-05T03:19:20Z</dcterms:modified>
  <dc:identifier>DAFmVFIE_zc</dc:identifier>
</cp:coreProperties>
</file>